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56" r:id="rId2"/>
    <p:sldId id="308" r:id="rId3"/>
    <p:sldId id="330" r:id="rId4"/>
    <p:sldId id="343" r:id="rId5"/>
    <p:sldId id="310" r:id="rId6"/>
    <p:sldId id="322" r:id="rId7"/>
    <p:sldId id="338" r:id="rId8"/>
    <p:sldId id="344" r:id="rId9"/>
    <p:sldId id="317" r:id="rId10"/>
    <p:sldId id="290" r:id="rId11"/>
    <p:sldId id="291" r:id="rId12"/>
    <p:sldId id="342" r:id="rId13"/>
    <p:sldId id="328" r:id="rId14"/>
    <p:sldId id="331" r:id="rId15"/>
    <p:sldId id="339" r:id="rId16"/>
    <p:sldId id="340" r:id="rId17"/>
    <p:sldId id="332" r:id="rId18"/>
    <p:sldId id="336" r:id="rId19"/>
    <p:sldId id="337" r:id="rId20"/>
    <p:sldId id="329" r:id="rId21"/>
  </p:sldIdLst>
  <p:sldSz cx="9144000" cy="6858000" type="screen4x3"/>
  <p:notesSz cx="6888163" cy="10021888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205" userDrawn="1">
          <p15:clr>
            <a:srgbClr val="A4A3A4"/>
          </p15:clr>
        </p15:guide>
        <p15:guide id="2" pos="3016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D7A1"/>
    <a:srgbClr val="53EB17"/>
    <a:srgbClr val="FFC000"/>
    <a:srgbClr val="000000"/>
    <a:srgbClr val="FFE07D"/>
    <a:srgbClr val="FFE593"/>
    <a:srgbClr val="8FFF8F"/>
    <a:srgbClr val="A8DFFE"/>
    <a:srgbClr val="76CEFD"/>
    <a:srgbClr val="FFC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Stile con tema 1 - Color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Stile con tema 1 - Color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Stile con tema 1 - Color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Stile con tema 1 - Color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Stile con tema 1 - Color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DBED569-4797-4DF1-A0F4-6AAB3CD982D8}" styleName="Stile chiaro 3 - Color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Stile chiaro 1 - Color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8" autoAdjust="0"/>
    <p:restoredTop sz="32690" autoAdjust="0"/>
  </p:normalViewPr>
  <p:slideViewPr>
    <p:cSldViewPr snapToGrid="0">
      <p:cViewPr>
        <p:scale>
          <a:sx n="100" d="100"/>
          <a:sy n="100" d="100"/>
        </p:scale>
        <p:origin x="-1932" y="-480"/>
      </p:cViewPr>
      <p:guideLst>
        <p:guide orient="horz" pos="2205"/>
        <p:guide pos="30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04"/>
    </p:cViewPr>
  </p:sorterViewPr>
  <p:notesViewPr>
    <p:cSldViewPr snapToGrid="0"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g"/><Relationship Id="rId4" Type="http://schemas.openxmlformats.org/officeDocument/2006/relationships/image" Target="../media/image24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g"/><Relationship Id="rId4" Type="http://schemas.openxmlformats.org/officeDocument/2006/relationships/image" Target="../media/image28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g"/><Relationship Id="rId4" Type="http://schemas.openxmlformats.org/officeDocument/2006/relationships/image" Target="../media/image24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g"/><Relationship Id="rId4" Type="http://schemas.openxmlformats.org/officeDocument/2006/relationships/image" Target="../media/image2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CF8B6D-64B6-4812-AEB0-46AE14F2F401}" type="doc">
      <dgm:prSet loTypeId="urn:microsoft.com/office/officeart/2005/8/layout/process1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586C77B7-F7CB-43D6-8A06-3D087741F10D}">
      <dgm:prSet phldrT="[Testo]" custT="1"/>
      <dgm:spPr/>
      <dgm:t>
        <a:bodyPr/>
        <a:lstStyle/>
        <a:p>
          <a:r>
            <a:rPr lang="en-US" sz="1200" dirty="0" err="1" smtClean="0">
              <a:latin typeface="Arial" panose="020B0604020202020204" pitchFamily="34" charset="0"/>
              <a:cs typeface="Arial" panose="020B0604020202020204" pitchFamily="34" charset="0"/>
            </a:rPr>
            <a:t>Metodologia</a:t>
          </a:r>
          <a:r>
            <a:rPr lang="en-US" sz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dirty="0" err="1" smtClean="0">
              <a:latin typeface="Arial" panose="020B0604020202020204" pitchFamily="34" charset="0"/>
              <a:cs typeface="Arial" panose="020B0604020202020204" pitchFamily="34" charset="0"/>
            </a:rPr>
            <a:t>sperimentale</a:t>
          </a:r>
          <a:endParaRPr lang="it-IT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7D4884-61A7-44A4-B1B5-F92B8F5C5504}" type="parTrans" cxnId="{48EAF815-86E4-417A-B232-6954879773E6}">
      <dgm:prSet/>
      <dgm:spPr/>
      <dgm:t>
        <a:bodyPr/>
        <a:lstStyle/>
        <a:p>
          <a:endParaRPr lang="it-IT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8E6698-BF92-43B6-A80A-0DD7C151259F}" type="sibTrans" cxnId="{48EAF815-86E4-417A-B232-6954879773E6}">
      <dgm:prSet custT="1"/>
      <dgm:spPr/>
      <dgm:t>
        <a:bodyPr/>
        <a:lstStyle/>
        <a:p>
          <a:endParaRPr lang="it-IT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3C82E1-C81A-4E9E-8355-6B2BC73988AF}">
      <dgm:prSet phldrT="[Testo]" custT="1"/>
      <dgm:spPr/>
      <dgm:t>
        <a:bodyPr/>
        <a:lstStyle/>
        <a:p>
          <a:r>
            <a:rPr lang="en-US" sz="1200" dirty="0" err="1" smtClean="0">
              <a:latin typeface="Arial" panose="020B0604020202020204" pitchFamily="34" charset="0"/>
              <a:cs typeface="Arial" panose="020B0604020202020204" pitchFamily="34" charset="0"/>
            </a:rPr>
            <a:t>Regola</a:t>
          </a:r>
          <a:r>
            <a:rPr lang="en-US" sz="1200" dirty="0" smtClean="0">
              <a:latin typeface="Arial" panose="020B0604020202020204" pitchFamily="34" charset="0"/>
              <a:cs typeface="Arial" panose="020B0604020202020204" pitchFamily="34" charset="0"/>
            </a:rPr>
            <a:t> di </a:t>
          </a:r>
          <a:r>
            <a:rPr lang="en-US" sz="1200" dirty="0" err="1" smtClean="0">
              <a:latin typeface="Arial" panose="020B0604020202020204" pitchFamily="34" charset="0"/>
              <a:cs typeface="Arial" panose="020B0604020202020204" pitchFamily="34" charset="0"/>
            </a:rPr>
            <a:t>derivazione</a:t>
          </a:r>
          <a:r>
            <a:rPr lang="en-US" sz="1200" dirty="0" smtClean="0">
              <a:latin typeface="Arial" panose="020B0604020202020204" pitchFamily="34" charset="0"/>
              <a:cs typeface="Arial" panose="020B0604020202020204" pitchFamily="34" charset="0"/>
            </a:rPr>
            <a:t> di </a:t>
          </a:r>
          <a:r>
            <a:rPr lang="en-US" sz="1200" dirty="0" err="1" smtClean="0">
              <a:latin typeface="Arial" panose="020B0604020202020204" pitchFamily="34" charset="0"/>
              <a:cs typeface="Arial" panose="020B0604020202020204" pitchFamily="34" charset="0"/>
            </a:rPr>
            <a:t>kirkhhoff</a:t>
          </a:r>
          <a:endParaRPr lang="it-IT" sz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F3C55D-07A9-4017-9704-62EA0B1A144F}" type="parTrans" cxnId="{62EB574F-2331-41A9-B69F-37FFBB3C9B4B}">
      <dgm:prSet/>
      <dgm:spPr/>
      <dgm:t>
        <a:bodyPr/>
        <a:lstStyle/>
        <a:p>
          <a:endParaRPr lang="it-IT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824464-8E06-48CC-B739-EEBF7EFE296E}" type="sibTrans" cxnId="{62EB574F-2331-41A9-B69F-37FFBB3C9B4B}">
      <dgm:prSet custT="1"/>
      <dgm:spPr/>
      <dgm:t>
        <a:bodyPr/>
        <a:lstStyle/>
        <a:p>
          <a:endParaRPr lang="it-IT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75D718-72DF-4EF8-8230-065C029FCBA9}">
      <dgm:prSet phldrT="[Testo]" custT="1"/>
      <dgm:spPr/>
      <dgm:t>
        <a:bodyPr/>
        <a:lstStyle/>
        <a:p>
          <a:r>
            <a:rPr lang="en-US" sz="1200" dirty="0" err="1" smtClean="0">
              <a:latin typeface="Arial" panose="020B0604020202020204" pitchFamily="34" charset="0"/>
              <a:cs typeface="Arial" panose="020B0604020202020204" pitchFamily="34" charset="0"/>
            </a:rPr>
            <a:t>Applicazione</a:t>
          </a:r>
          <a:r>
            <a:rPr lang="en-US" sz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dirty="0" err="1" smtClean="0">
              <a:latin typeface="Arial" panose="020B0604020202020204" pitchFamily="34" charset="0"/>
              <a:cs typeface="Arial" panose="020B0604020202020204" pitchFamily="34" charset="0"/>
            </a:rPr>
            <a:t>ai</a:t>
          </a:r>
          <a:r>
            <a:rPr lang="en-US" sz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dirty="0" err="1" smtClean="0">
              <a:latin typeface="Arial" panose="020B0604020202020204" pitchFamily="34" charset="0"/>
              <a:cs typeface="Arial" panose="020B0604020202020204" pitchFamily="34" charset="0"/>
            </a:rPr>
            <a:t>flussi</a:t>
          </a:r>
          <a:r>
            <a:rPr lang="en-US" sz="1200" dirty="0" smtClean="0">
              <a:latin typeface="Arial" panose="020B0604020202020204" pitchFamily="34" charset="0"/>
              <a:cs typeface="Arial" panose="020B0604020202020204" pitchFamily="34" charset="0"/>
            </a:rPr>
            <a:t> di </a:t>
          </a:r>
          <a:r>
            <a:rPr lang="en-US" sz="1200" dirty="0" err="1" smtClean="0">
              <a:latin typeface="Arial" panose="020B0604020202020204" pitchFamily="34" charset="0"/>
              <a:cs typeface="Arial" panose="020B0604020202020204" pitchFamily="34" charset="0"/>
            </a:rPr>
            <a:t>traffico</a:t>
          </a:r>
          <a:endParaRPr lang="it-IT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CA88AE-75E2-43FF-A98A-FB97E523EBFC}" type="parTrans" cxnId="{A698BEB1-7F6C-4CDD-9A10-F99D03DB5412}">
      <dgm:prSet/>
      <dgm:spPr/>
      <dgm:t>
        <a:bodyPr/>
        <a:lstStyle/>
        <a:p>
          <a:endParaRPr lang="it-IT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79C685-0922-4E30-8F85-F2A96D504F3B}" type="sibTrans" cxnId="{A698BEB1-7F6C-4CDD-9A10-F99D03DB5412}">
      <dgm:prSet custT="1"/>
      <dgm:spPr/>
      <dgm:t>
        <a:bodyPr/>
        <a:lstStyle/>
        <a:p>
          <a:endParaRPr lang="it-IT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6C7E74-D9F3-4CFF-BF43-D5FD0847D422}" type="pres">
      <dgm:prSet presAssocID="{39CF8B6D-64B6-4812-AEB0-46AE14F2F40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E0C3F398-57BD-4B30-A89C-C3DBDE8A211E}" type="pres">
      <dgm:prSet presAssocID="{586C77B7-F7CB-43D6-8A06-3D087741F10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DA74BC4-CEE3-45B5-BD8E-B38D1B212835}" type="pres">
      <dgm:prSet presAssocID="{568E6698-BF92-43B6-A80A-0DD7C151259F}" presName="sibTrans" presStyleLbl="sibTrans2D1" presStyleIdx="0" presStyleCnt="2"/>
      <dgm:spPr/>
      <dgm:t>
        <a:bodyPr/>
        <a:lstStyle/>
        <a:p>
          <a:endParaRPr lang="it-IT"/>
        </a:p>
      </dgm:t>
    </dgm:pt>
    <dgm:pt modelId="{55948813-8416-4F66-9EAC-4E38EEDB3143}" type="pres">
      <dgm:prSet presAssocID="{568E6698-BF92-43B6-A80A-0DD7C151259F}" presName="connectorText" presStyleLbl="sibTrans2D1" presStyleIdx="0" presStyleCnt="2"/>
      <dgm:spPr/>
      <dgm:t>
        <a:bodyPr/>
        <a:lstStyle/>
        <a:p>
          <a:endParaRPr lang="it-IT"/>
        </a:p>
      </dgm:t>
    </dgm:pt>
    <dgm:pt modelId="{CFD7BCD5-B005-45B9-BDA6-49165DC5C7D6}" type="pres">
      <dgm:prSet presAssocID="{C33C82E1-C81A-4E9E-8355-6B2BC73988A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C104AB5-E6FC-4BFF-8AA2-23DEB0479F83}" type="pres">
      <dgm:prSet presAssocID="{89824464-8E06-48CC-B739-EEBF7EFE296E}" presName="sibTrans" presStyleLbl="sibTrans2D1" presStyleIdx="1" presStyleCnt="2"/>
      <dgm:spPr/>
      <dgm:t>
        <a:bodyPr/>
        <a:lstStyle/>
        <a:p>
          <a:endParaRPr lang="it-IT"/>
        </a:p>
      </dgm:t>
    </dgm:pt>
    <dgm:pt modelId="{7FD4A2F6-DDDB-48DA-8906-CE604B198FDD}" type="pres">
      <dgm:prSet presAssocID="{89824464-8E06-48CC-B739-EEBF7EFE296E}" presName="connectorText" presStyleLbl="sibTrans2D1" presStyleIdx="1" presStyleCnt="2"/>
      <dgm:spPr/>
      <dgm:t>
        <a:bodyPr/>
        <a:lstStyle/>
        <a:p>
          <a:endParaRPr lang="it-IT"/>
        </a:p>
      </dgm:t>
    </dgm:pt>
    <dgm:pt modelId="{F5E6DF7A-3C95-4644-8EDA-03731D035155}" type="pres">
      <dgm:prSet presAssocID="{DA75D718-72DF-4EF8-8230-065C029FCBA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5D549CF4-D816-41D1-B9F4-95505F15AD19}" type="presOf" srcId="{568E6698-BF92-43B6-A80A-0DD7C151259F}" destId="{8DA74BC4-CEE3-45B5-BD8E-B38D1B212835}" srcOrd="0" destOrd="0" presId="urn:microsoft.com/office/officeart/2005/8/layout/process1"/>
    <dgm:cxn modelId="{124857E2-5314-46F5-9952-0A0EA77D5F56}" type="presOf" srcId="{39CF8B6D-64B6-4812-AEB0-46AE14F2F401}" destId="{006C7E74-D9F3-4CFF-BF43-D5FD0847D422}" srcOrd="0" destOrd="0" presId="urn:microsoft.com/office/officeart/2005/8/layout/process1"/>
    <dgm:cxn modelId="{BDA52389-3FB3-4C43-87B5-239B0FF2A0B7}" type="presOf" srcId="{586C77B7-F7CB-43D6-8A06-3D087741F10D}" destId="{E0C3F398-57BD-4B30-A89C-C3DBDE8A211E}" srcOrd="0" destOrd="0" presId="urn:microsoft.com/office/officeart/2005/8/layout/process1"/>
    <dgm:cxn modelId="{48EAF815-86E4-417A-B232-6954879773E6}" srcId="{39CF8B6D-64B6-4812-AEB0-46AE14F2F401}" destId="{586C77B7-F7CB-43D6-8A06-3D087741F10D}" srcOrd="0" destOrd="0" parTransId="{F57D4884-61A7-44A4-B1B5-F92B8F5C5504}" sibTransId="{568E6698-BF92-43B6-A80A-0DD7C151259F}"/>
    <dgm:cxn modelId="{B4DACECA-4FCA-41F6-A48A-0BD7BE7115AD}" type="presOf" srcId="{89824464-8E06-48CC-B739-EEBF7EFE296E}" destId="{7C104AB5-E6FC-4BFF-8AA2-23DEB0479F83}" srcOrd="0" destOrd="0" presId="urn:microsoft.com/office/officeart/2005/8/layout/process1"/>
    <dgm:cxn modelId="{A9CD400E-1C9A-4722-A816-C1347E403921}" type="presOf" srcId="{DA75D718-72DF-4EF8-8230-065C029FCBA9}" destId="{F5E6DF7A-3C95-4644-8EDA-03731D035155}" srcOrd="0" destOrd="0" presId="urn:microsoft.com/office/officeart/2005/8/layout/process1"/>
    <dgm:cxn modelId="{339D85B2-5CF7-4C94-AFB4-D187C0286214}" type="presOf" srcId="{C33C82E1-C81A-4E9E-8355-6B2BC73988AF}" destId="{CFD7BCD5-B005-45B9-BDA6-49165DC5C7D6}" srcOrd="0" destOrd="0" presId="urn:microsoft.com/office/officeart/2005/8/layout/process1"/>
    <dgm:cxn modelId="{8D77A0D9-ADE6-426D-BC19-7ACA9AB63376}" type="presOf" srcId="{89824464-8E06-48CC-B739-EEBF7EFE296E}" destId="{7FD4A2F6-DDDB-48DA-8906-CE604B198FDD}" srcOrd="1" destOrd="0" presId="urn:microsoft.com/office/officeart/2005/8/layout/process1"/>
    <dgm:cxn modelId="{A698BEB1-7F6C-4CDD-9A10-F99D03DB5412}" srcId="{39CF8B6D-64B6-4812-AEB0-46AE14F2F401}" destId="{DA75D718-72DF-4EF8-8230-065C029FCBA9}" srcOrd="2" destOrd="0" parTransId="{FFCA88AE-75E2-43FF-A98A-FB97E523EBFC}" sibTransId="{0B79C685-0922-4E30-8F85-F2A96D504F3B}"/>
    <dgm:cxn modelId="{DB5E4B6C-81B7-4A07-A083-C6007C82E842}" type="presOf" srcId="{568E6698-BF92-43B6-A80A-0DD7C151259F}" destId="{55948813-8416-4F66-9EAC-4E38EEDB3143}" srcOrd="1" destOrd="0" presId="urn:microsoft.com/office/officeart/2005/8/layout/process1"/>
    <dgm:cxn modelId="{62EB574F-2331-41A9-B69F-37FFBB3C9B4B}" srcId="{39CF8B6D-64B6-4812-AEB0-46AE14F2F401}" destId="{C33C82E1-C81A-4E9E-8355-6B2BC73988AF}" srcOrd="1" destOrd="0" parTransId="{7EF3C55D-07A9-4017-9704-62EA0B1A144F}" sibTransId="{89824464-8E06-48CC-B739-EEBF7EFE296E}"/>
    <dgm:cxn modelId="{59DF7C55-D1FD-4687-8A19-8652C5417543}" type="presParOf" srcId="{006C7E74-D9F3-4CFF-BF43-D5FD0847D422}" destId="{E0C3F398-57BD-4B30-A89C-C3DBDE8A211E}" srcOrd="0" destOrd="0" presId="urn:microsoft.com/office/officeart/2005/8/layout/process1"/>
    <dgm:cxn modelId="{41102622-77DF-4B85-9BDE-CB4432A2A4D8}" type="presParOf" srcId="{006C7E74-D9F3-4CFF-BF43-D5FD0847D422}" destId="{8DA74BC4-CEE3-45B5-BD8E-B38D1B212835}" srcOrd="1" destOrd="0" presId="urn:microsoft.com/office/officeart/2005/8/layout/process1"/>
    <dgm:cxn modelId="{5D7868EF-87A0-4909-B9E6-7A0528969518}" type="presParOf" srcId="{8DA74BC4-CEE3-45B5-BD8E-B38D1B212835}" destId="{55948813-8416-4F66-9EAC-4E38EEDB3143}" srcOrd="0" destOrd="0" presId="urn:microsoft.com/office/officeart/2005/8/layout/process1"/>
    <dgm:cxn modelId="{79482642-1F31-4EB7-A783-622867A6C69D}" type="presParOf" srcId="{006C7E74-D9F3-4CFF-BF43-D5FD0847D422}" destId="{CFD7BCD5-B005-45B9-BDA6-49165DC5C7D6}" srcOrd="2" destOrd="0" presId="urn:microsoft.com/office/officeart/2005/8/layout/process1"/>
    <dgm:cxn modelId="{D8899951-633B-4A9A-BED8-476D0EF383C5}" type="presParOf" srcId="{006C7E74-D9F3-4CFF-BF43-D5FD0847D422}" destId="{7C104AB5-E6FC-4BFF-8AA2-23DEB0479F83}" srcOrd="3" destOrd="0" presId="urn:microsoft.com/office/officeart/2005/8/layout/process1"/>
    <dgm:cxn modelId="{88F7ED3D-A756-4C2B-93D0-9A5F469772BA}" type="presParOf" srcId="{7C104AB5-E6FC-4BFF-8AA2-23DEB0479F83}" destId="{7FD4A2F6-DDDB-48DA-8906-CE604B198FDD}" srcOrd="0" destOrd="0" presId="urn:microsoft.com/office/officeart/2005/8/layout/process1"/>
    <dgm:cxn modelId="{D248EE27-015D-4DE1-9C7B-3A3E3D31B4F1}" type="presParOf" srcId="{006C7E74-D9F3-4CFF-BF43-D5FD0847D422}" destId="{F5E6DF7A-3C95-4644-8EDA-03731D035155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88CF73-C062-4A48-A253-D2606729E8C1}" type="doc">
      <dgm:prSet loTypeId="urn:microsoft.com/office/officeart/2008/layout/AccentedPicture" loCatId="picture" qsTypeId="urn:microsoft.com/office/officeart/2005/8/quickstyle/3d1" qsCatId="3D" csTypeId="urn:microsoft.com/office/officeart/2005/8/colors/accent1_1" csCatId="accent1" phldr="1"/>
      <dgm:spPr/>
      <dgm:t>
        <a:bodyPr/>
        <a:lstStyle/>
        <a:p>
          <a:endParaRPr lang="it-IT"/>
        </a:p>
      </dgm:t>
    </dgm:pt>
    <dgm:pt modelId="{FAC57C6A-EA20-4A25-97A5-87C4D8F73E26}">
      <dgm:prSet phldrT="[Testo]"/>
      <dgm:spPr/>
      <dgm:t>
        <a:bodyPr/>
        <a:lstStyle/>
        <a:p>
          <a:r>
            <a:rPr lang="it-IT" b="1" dirty="0" smtClean="0">
              <a:solidFill>
                <a:schemeClr val="bg1"/>
              </a:solidFill>
            </a:rPr>
            <a:t>CENTRALINE MONITORAGGIO TRAFFICO</a:t>
          </a:r>
          <a:endParaRPr lang="it-IT" b="1" dirty="0">
            <a:solidFill>
              <a:schemeClr val="bg1"/>
            </a:solidFill>
          </a:endParaRPr>
        </a:p>
      </dgm:t>
    </dgm:pt>
    <dgm:pt modelId="{3922AF9B-36BB-4501-B83C-D27765FBCBCC}" type="parTrans" cxnId="{1157BE49-4283-4D32-9D5A-07376A183511}">
      <dgm:prSet/>
      <dgm:spPr/>
      <dgm:t>
        <a:bodyPr/>
        <a:lstStyle/>
        <a:p>
          <a:endParaRPr lang="it-IT"/>
        </a:p>
      </dgm:t>
    </dgm:pt>
    <dgm:pt modelId="{470932BC-542A-45F5-8171-4BAF239538E7}" type="sibTrans" cxnId="{1157BE49-4283-4D32-9D5A-07376A183511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6000" r="-46000"/>
          </a:stretch>
        </a:blipFill>
      </dgm:spPr>
      <dgm:t>
        <a:bodyPr/>
        <a:lstStyle/>
        <a:p>
          <a:endParaRPr lang="it-IT"/>
        </a:p>
      </dgm:t>
    </dgm:pt>
    <dgm:pt modelId="{AAC6125F-6254-49D5-A3D8-A43AFE46E8DC}">
      <dgm:prSet phldrT="[Testo]"/>
      <dgm:spPr/>
      <dgm:t>
        <a:bodyPr/>
        <a:lstStyle/>
        <a:p>
          <a:r>
            <a:rPr lang="it-IT" dirty="0" smtClean="0"/>
            <a:t> </a:t>
          </a:r>
          <a:endParaRPr lang="it-IT" dirty="0"/>
        </a:p>
      </dgm:t>
    </dgm:pt>
    <dgm:pt modelId="{55C55557-29D1-473E-9BC7-5F6D770B18DB}" type="parTrans" cxnId="{C11A312D-43B8-4D60-B593-B2C5EC19C87B}">
      <dgm:prSet/>
      <dgm:spPr/>
      <dgm:t>
        <a:bodyPr/>
        <a:lstStyle/>
        <a:p>
          <a:endParaRPr lang="it-IT"/>
        </a:p>
      </dgm:t>
    </dgm:pt>
    <dgm:pt modelId="{0304319C-E938-46BD-9372-1606C5BC3003}" type="sibTrans" cxnId="{C11A312D-43B8-4D60-B593-B2C5EC19C87B}">
      <dgm:prSet/>
      <dgm:spPr/>
      <dgm:t>
        <a:bodyPr/>
        <a:lstStyle/>
        <a:p>
          <a:endParaRPr lang="it-IT"/>
        </a:p>
      </dgm:t>
    </dgm:pt>
    <dgm:pt modelId="{ACB7B0F4-B8F1-4DF1-9A5D-9088DC0692B2}">
      <dgm:prSet phldrT="[Testo]"/>
      <dgm:spPr/>
      <dgm:t>
        <a:bodyPr/>
        <a:lstStyle/>
        <a:p>
          <a:r>
            <a:rPr lang="it-IT" dirty="0" smtClean="0"/>
            <a:t> </a:t>
          </a:r>
          <a:endParaRPr lang="it-IT" dirty="0"/>
        </a:p>
      </dgm:t>
    </dgm:pt>
    <dgm:pt modelId="{15658EB1-35B0-44BC-BA53-2B5CAEAA0848}" type="parTrans" cxnId="{73DD3C13-8243-4803-BB35-1B774029DF51}">
      <dgm:prSet/>
      <dgm:spPr/>
      <dgm:t>
        <a:bodyPr/>
        <a:lstStyle/>
        <a:p>
          <a:endParaRPr lang="it-IT"/>
        </a:p>
      </dgm:t>
    </dgm:pt>
    <dgm:pt modelId="{ABA586B9-CC7B-454A-B23D-27E6FC8A3831}" type="sibTrans" cxnId="{73DD3C13-8243-4803-BB35-1B774029DF51}">
      <dgm:prSet/>
      <dgm:spPr/>
      <dgm:t>
        <a:bodyPr/>
        <a:lstStyle/>
        <a:p>
          <a:endParaRPr lang="it-IT"/>
        </a:p>
      </dgm:t>
    </dgm:pt>
    <dgm:pt modelId="{D2937E09-EAFB-4C6D-9119-3997A5B2F3D6}">
      <dgm:prSet phldrT="[Testo]"/>
      <dgm:spPr/>
      <dgm:t>
        <a:bodyPr/>
        <a:lstStyle/>
        <a:p>
          <a:r>
            <a:rPr lang="it-IT" dirty="0" smtClean="0"/>
            <a:t> </a:t>
          </a:r>
          <a:endParaRPr lang="it-IT" dirty="0"/>
        </a:p>
      </dgm:t>
    </dgm:pt>
    <dgm:pt modelId="{76AA73D6-A279-4E2A-AAE7-3CD191097FF7}" type="parTrans" cxnId="{BB9F6E71-1F9A-4C61-ADE8-FB2639152F27}">
      <dgm:prSet/>
      <dgm:spPr/>
      <dgm:t>
        <a:bodyPr/>
        <a:lstStyle/>
        <a:p>
          <a:endParaRPr lang="it-IT"/>
        </a:p>
      </dgm:t>
    </dgm:pt>
    <dgm:pt modelId="{B8CF53C2-8DB6-42DF-806A-00230F965DC5}" type="sibTrans" cxnId="{BB9F6E71-1F9A-4C61-ADE8-FB2639152F27}">
      <dgm:prSet/>
      <dgm:spPr/>
      <dgm:t>
        <a:bodyPr/>
        <a:lstStyle/>
        <a:p>
          <a:endParaRPr lang="it-IT"/>
        </a:p>
      </dgm:t>
    </dgm:pt>
    <dgm:pt modelId="{5C3F5528-18DD-4665-9E7A-3AFA514234AC}" type="pres">
      <dgm:prSet presAssocID="{F088CF73-C062-4A48-A253-D2606729E8C1}" presName="Name0" presStyleCnt="0">
        <dgm:presLayoutVars>
          <dgm:dir/>
        </dgm:presLayoutVars>
      </dgm:prSet>
      <dgm:spPr/>
      <dgm:t>
        <a:bodyPr/>
        <a:lstStyle/>
        <a:p>
          <a:endParaRPr lang="it-IT"/>
        </a:p>
      </dgm:t>
    </dgm:pt>
    <dgm:pt modelId="{CE51FAB6-86A4-405A-8862-C6DA59455CED}" type="pres">
      <dgm:prSet presAssocID="{470932BC-542A-45F5-8171-4BAF239538E7}" presName="picture_1" presStyleLbl="bgImgPlace1" presStyleIdx="0" presStyleCnt="1"/>
      <dgm:spPr/>
      <dgm:t>
        <a:bodyPr/>
        <a:lstStyle/>
        <a:p>
          <a:endParaRPr lang="it-IT"/>
        </a:p>
      </dgm:t>
    </dgm:pt>
    <dgm:pt modelId="{6D177C20-8C88-46CD-A0E4-4609E46514E5}" type="pres">
      <dgm:prSet presAssocID="{FAC57C6A-EA20-4A25-97A5-87C4D8F73E26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68874E3-7257-4F13-B05B-164497DCBEFC}" type="pres">
      <dgm:prSet presAssocID="{F088CF73-C062-4A48-A253-D2606729E8C1}" presName="linV" presStyleCnt="0"/>
      <dgm:spPr/>
    </dgm:pt>
    <dgm:pt modelId="{C1F4B657-6D86-4E93-84A6-BCB94D68ACF8}" type="pres">
      <dgm:prSet presAssocID="{AAC6125F-6254-49D5-A3D8-A43AFE46E8DC}" presName="pair" presStyleCnt="0"/>
      <dgm:spPr/>
    </dgm:pt>
    <dgm:pt modelId="{923BD7A4-8D2B-4FC1-AA3B-7FC00C0899DB}" type="pres">
      <dgm:prSet presAssocID="{AAC6125F-6254-49D5-A3D8-A43AFE46E8DC}" presName="spaceH" presStyleLbl="node1" presStyleIdx="0" presStyleCnt="0"/>
      <dgm:spPr/>
    </dgm:pt>
    <dgm:pt modelId="{0D05A68B-59F8-4805-846C-CAF6DD3D7790}" type="pres">
      <dgm:prSet presAssocID="{AAC6125F-6254-49D5-A3D8-A43AFE46E8DC}" presName="desPictures" presStyleLbl="alignImgPlace1" presStyleIdx="0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C4FDD140-77F7-4D79-A483-428401789C7C}" type="pres">
      <dgm:prSet presAssocID="{AAC6125F-6254-49D5-A3D8-A43AFE46E8DC}" presName="desTextWrapper" presStyleCnt="0"/>
      <dgm:spPr/>
    </dgm:pt>
    <dgm:pt modelId="{3C433ADF-430E-4E00-B625-9F9992BC90C9}" type="pres">
      <dgm:prSet presAssocID="{AAC6125F-6254-49D5-A3D8-A43AFE46E8DC}" presName="des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6BE4326-8829-4691-A76E-8F28592503FC}" type="pres">
      <dgm:prSet presAssocID="{0304319C-E938-46BD-9372-1606C5BC3003}" presName="spaceV" presStyleCnt="0"/>
      <dgm:spPr/>
    </dgm:pt>
    <dgm:pt modelId="{E70F6EA2-6738-4779-84A8-30ADBBDFCFEF}" type="pres">
      <dgm:prSet presAssocID="{ACB7B0F4-B8F1-4DF1-9A5D-9088DC0692B2}" presName="pair" presStyleCnt="0"/>
      <dgm:spPr/>
    </dgm:pt>
    <dgm:pt modelId="{5F16CFC3-E19B-483F-AC13-768EC849011E}" type="pres">
      <dgm:prSet presAssocID="{ACB7B0F4-B8F1-4DF1-9A5D-9088DC0692B2}" presName="spaceH" presStyleLbl="node1" presStyleIdx="0" presStyleCnt="0"/>
      <dgm:spPr/>
    </dgm:pt>
    <dgm:pt modelId="{8F6D1107-BA68-446D-BB1A-6E1C5BB41156}" type="pres">
      <dgm:prSet presAssocID="{ACB7B0F4-B8F1-4DF1-9A5D-9088DC0692B2}" presName="desPictures" presStyleLbl="alignImgPlace1" presStyleIdx="1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3F7B513E-E0E4-48F2-BE87-A1391AA3AB74}" type="pres">
      <dgm:prSet presAssocID="{ACB7B0F4-B8F1-4DF1-9A5D-9088DC0692B2}" presName="desTextWrapper" presStyleCnt="0"/>
      <dgm:spPr/>
    </dgm:pt>
    <dgm:pt modelId="{4208C4E2-9A2F-4E4E-B7B0-1C4A967D340D}" type="pres">
      <dgm:prSet presAssocID="{ACB7B0F4-B8F1-4DF1-9A5D-9088DC0692B2}" presName="des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3BE39B4-6911-47B4-93C1-A42C9B5DC0DB}" type="pres">
      <dgm:prSet presAssocID="{ABA586B9-CC7B-454A-B23D-27E6FC8A3831}" presName="spaceV" presStyleCnt="0"/>
      <dgm:spPr/>
    </dgm:pt>
    <dgm:pt modelId="{846538E5-59A0-4832-B6B8-DE2CE7DA0B53}" type="pres">
      <dgm:prSet presAssocID="{D2937E09-EAFB-4C6D-9119-3997A5B2F3D6}" presName="pair" presStyleCnt="0"/>
      <dgm:spPr/>
    </dgm:pt>
    <dgm:pt modelId="{E6CD0D3F-7C05-4845-B0AA-0B1909CE4D09}" type="pres">
      <dgm:prSet presAssocID="{D2937E09-EAFB-4C6D-9119-3997A5B2F3D6}" presName="spaceH" presStyleLbl="node1" presStyleIdx="0" presStyleCnt="0"/>
      <dgm:spPr/>
    </dgm:pt>
    <dgm:pt modelId="{1D52FFD8-EDA4-407D-9CA2-463187801801}" type="pres">
      <dgm:prSet presAssocID="{D2937E09-EAFB-4C6D-9119-3997A5B2F3D6}" presName="desPictures" presStyleLbl="alignImgPlace1" presStyleIdx="2" presStyleCnt="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D6D0ED74-3FCC-4BA0-BBF4-3D9F6AB73AFE}" type="pres">
      <dgm:prSet presAssocID="{D2937E09-EAFB-4C6D-9119-3997A5B2F3D6}" presName="desTextWrapper" presStyleCnt="0"/>
      <dgm:spPr/>
    </dgm:pt>
    <dgm:pt modelId="{8F00C011-A58E-4F6E-8103-7DB8FBE5353A}" type="pres">
      <dgm:prSet presAssocID="{D2937E09-EAFB-4C6D-9119-3997A5B2F3D6}" presName="des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EC7CF3B-BCAE-4578-961F-C4B7330A34BE}" type="pres">
      <dgm:prSet presAssocID="{F088CF73-C062-4A48-A253-D2606729E8C1}" presName="maxNode" presStyleCnt="0"/>
      <dgm:spPr/>
    </dgm:pt>
    <dgm:pt modelId="{09104144-A625-4DE5-AD6E-D9B4C6F30870}" type="pres">
      <dgm:prSet presAssocID="{F088CF73-C062-4A48-A253-D2606729E8C1}" presName="Name33" presStyleCnt="0"/>
      <dgm:spPr/>
    </dgm:pt>
  </dgm:ptLst>
  <dgm:cxnLst>
    <dgm:cxn modelId="{73DD3C13-8243-4803-BB35-1B774029DF51}" srcId="{F088CF73-C062-4A48-A253-D2606729E8C1}" destId="{ACB7B0F4-B8F1-4DF1-9A5D-9088DC0692B2}" srcOrd="2" destOrd="0" parTransId="{15658EB1-35B0-44BC-BA53-2B5CAEAA0848}" sibTransId="{ABA586B9-CC7B-454A-B23D-27E6FC8A3831}"/>
    <dgm:cxn modelId="{252EE9EA-A6A4-483E-AFE8-A9ACFE01EA2F}" type="presOf" srcId="{D2937E09-EAFB-4C6D-9119-3997A5B2F3D6}" destId="{8F00C011-A58E-4F6E-8103-7DB8FBE5353A}" srcOrd="0" destOrd="0" presId="urn:microsoft.com/office/officeart/2008/layout/AccentedPicture"/>
    <dgm:cxn modelId="{1157BE49-4283-4D32-9D5A-07376A183511}" srcId="{F088CF73-C062-4A48-A253-D2606729E8C1}" destId="{FAC57C6A-EA20-4A25-97A5-87C4D8F73E26}" srcOrd="0" destOrd="0" parTransId="{3922AF9B-36BB-4501-B83C-D27765FBCBCC}" sibTransId="{470932BC-542A-45F5-8171-4BAF239538E7}"/>
    <dgm:cxn modelId="{BB9F6E71-1F9A-4C61-ADE8-FB2639152F27}" srcId="{F088CF73-C062-4A48-A253-D2606729E8C1}" destId="{D2937E09-EAFB-4C6D-9119-3997A5B2F3D6}" srcOrd="3" destOrd="0" parTransId="{76AA73D6-A279-4E2A-AAE7-3CD191097FF7}" sibTransId="{B8CF53C2-8DB6-42DF-806A-00230F965DC5}"/>
    <dgm:cxn modelId="{57137B64-CB90-476C-B437-039AE53A2591}" type="presOf" srcId="{FAC57C6A-EA20-4A25-97A5-87C4D8F73E26}" destId="{6D177C20-8C88-46CD-A0E4-4609E46514E5}" srcOrd="0" destOrd="0" presId="urn:microsoft.com/office/officeart/2008/layout/AccentedPicture"/>
    <dgm:cxn modelId="{2F81DACB-6DCB-4DF2-A82D-736A422E98AA}" type="presOf" srcId="{ACB7B0F4-B8F1-4DF1-9A5D-9088DC0692B2}" destId="{4208C4E2-9A2F-4E4E-B7B0-1C4A967D340D}" srcOrd="0" destOrd="0" presId="urn:microsoft.com/office/officeart/2008/layout/AccentedPicture"/>
    <dgm:cxn modelId="{CD433637-177C-49C2-ADE9-4466179EC50C}" type="presOf" srcId="{F088CF73-C062-4A48-A253-D2606729E8C1}" destId="{5C3F5528-18DD-4665-9E7A-3AFA514234AC}" srcOrd="0" destOrd="0" presId="urn:microsoft.com/office/officeart/2008/layout/AccentedPicture"/>
    <dgm:cxn modelId="{C11A312D-43B8-4D60-B593-B2C5EC19C87B}" srcId="{F088CF73-C062-4A48-A253-D2606729E8C1}" destId="{AAC6125F-6254-49D5-A3D8-A43AFE46E8DC}" srcOrd="1" destOrd="0" parTransId="{55C55557-29D1-473E-9BC7-5F6D770B18DB}" sibTransId="{0304319C-E938-46BD-9372-1606C5BC3003}"/>
    <dgm:cxn modelId="{B3C8E463-C6DF-452F-B9A8-F2D6C7B85E2F}" type="presOf" srcId="{AAC6125F-6254-49D5-A3D8-A43AFE46E8DC}" destId="{3C433ADF-430E-4E00-B625-9F9992BC90C9}" srcOrd="0" destOrd="0" presId="urn:microsoft.com/office/officeart/2008/layout/AccentedPicture"/>
    <dgm:cxn modelId="{BA4D4441-6830-41A1-829D-6CA20FCA3536}" type="presOf" srcId="{470932BC-542A-45F5-8171-4BAF239538E7}" destId="{CE51FAB6-86A4-405A-8862-C6DA59455CED}" srcOrd="0" destOrd="0" presId="urn:microsoft.com/office/officeart/2008/layout/AccentedPicture"/>
    <dgm:cxn modelId="{50C8FA4D-AACB-4D52-84AB-CF01AA6663A9}" type="presParOf" srcId="{5C3F5528-18DD-4665-9E7A-3AFA514234AC}" destId="{CE51FAB6-86A4-405A-8862-C6DA59455CED}" srcOrd="0" destOrd="0" presId="urn:microsoft.com/office/officeart/2008/layout/AccentedPicture"/>
    <dgm:cxn modelId="{70C566CB-9B18-4D76-88D4-D93045A29CE9}" type="presParOf" srcId="{5C3F5528-18DD-4665-9E7A-3AFA514234AC}" destId="{6D177C20-8C88-46CD-A0E4-4609E46514E5}" srcOrd="1" destOrd="0" presId="urn:microsoft.com/office/officeart/2008/layout/AccentedPicture"/>
    <dgm:cxn modelId="{3051FF5E-8B01-4E85-8C4A-6AB7642544CA}" type="presParOf" srcId="{5C3F5528-18DD-4665-9E7A-3AFA514234AC}" destId="{A68874E3-7257-4F13-B05B-164497DCBEFC}" srcOrd="2" destOrd="0" presId="urn:microsoft.com/office/officeart/2008/layout/AccentedPicture"/>
    <dgm:cxn modelId="{98F5E55C-082C-48B6-B1B1-C4C339AE062F}" type="presParOf" srcId="{A68874E3-7257-4F13-B05B-164497DCBEFC}" destId="{C1F4B657-6D86-4E93-84A6-BCB94D68ACF8}" srcOrd="0" destOrd="0" presId="urn:microsoft.com/office/officeart/2008/layout/AccentedPicture"/>
    <dgm:cxn modelId="{4DE870EE-2D3C-4056-98B5-B9C914330E1C}" type="presParOf" srcId="{C1F4B657-6D86-4E93-84A6-BCB94D68ACF8}" destId="{923BD7A4-8D2B-4FC1-AA3B-7FC00C0899DB}" srcOrd="0" destOrd="0" presId="urn:microsoft.com/office/officeart/2008/layout/AccentedPicture"/>
    <dgm:cxn modelId="{1590B401-CB63-4973-9B8F-6751872C65CF}" type="presParOf" srcId="{C1F4B657-6D86-4E93-84A6-BCB94D68ACF8}" destId="{0D05A68B-59F8-4805-846C-CAF6DD3D7790}" srcOrd="1" destOrd="0" presId="urn:microsoft.com/office/officeart/2008/layout/AccentedPicture"/>
    <dgm:cxn modelId="{C4432E90-F6A7-436E-9645-83D61A02EDAE}" type="presParOf" srcId="{C1F4B657-6D86-4E93-84A6-BCB94D68ACF8}" destId="{C4FDD140-77F7-4D79-A483-428401789C7C}" srcOrd="2" destOrd="0" presId="urn:microsoft.com/office/officeart/2008/layout/AccentedPicture"/>
    <dgm:cxn modelId="{FA4F037E-0FA9-4B5B-98E2-C9C19076B67A}" type="presParOf" srcId="{C4FDD140-77F7-4D79-A483-428401789C7C}" destId="{3C433ADF-430E-4E00-B625-9F9992BC90C9}" srcOrd="0" destOrd="0" presId="urn:microsoft.com/office/officeart/2008/layout/AccentedPicture"/>
    <dgm:cxn modelId="{9F922F31-6369-4236-915B-B41C1C35EBCC}" type="presParOf" srcId="{A68874E3-7257-4F13-B05B-164497DCBEFC}" destId="{16BE4326-8829-4691-A76E-8F28592503FC}" srcOrd="1" destOrd="0" presId="urn:microsoft.com/office/officeart/2008/layout/AccentedPicture"/>
    <dgm:cxn modelId="{84FCA049-B8C0-46E7-B163-4D429904944C}" type="presParOf" srcId="{A68874E3-7257-4F13-B05B-164497DCBEFC}" destId="{E70F6EA2-6738-4779-84A8-30ADBBDFCFEF}" srcOrd="2" destOrd="0" presId="urn:microsoft.com/office/officeart/2008/layout/AccentedPicture"/>
    <dgm:cxn modelId="{32D4791B-E2B7-4ABF-AE5B-5B2E338178B6}" type="presParOf" srcId="{E70F6EA2-6738-4779-84A8-30ADBBDFCFEF}" destId="{5F16CFC3-E19B-483F-AC13-768EC849011E}" srcOrd="0" destOrd="0" presId="urn:microsoft.com/office/officeart/2008/layout/AccentedPicture"/>
    <dgm:cxn modelId="{DA7288DE-5083-4A2A-8A15-D358B5858E36}" type="presParOf" srcId="{E70F6EA2-6738-4779-84A8-30ADBBDFCFEF}" destId="{8F6D1107-BA68-446D-BB1A-6E1C5BB41156}" srcOrd="1" destOrd="0" presId="urn:microsoft.com/office/officeart/2008/layout/AccentedPicture"/>
    <dgm:cxn modelId="{2A608EA9-0342-49C3-8890-0DC2AC747AA3}" type="presParOf" srcId="{E70F6EA2-6738-4779-84A8-30ADBBDFCFEF}" destId="{3F7B513E-E0E4-48F2-BE87-A1391AA3AB74}" srcOrd="2" destOrd="0" presId="urn:microsoft.com/office/officeart/2008/layout/AccentedPicture"/>
    <dgm:cxn modelId="{419042BB-EEE7-4773-8B33-8E26955ED0F4}" type="presParOf" srcId="{3F7B513E-E0E4-48F2-BE87-A1391AA3AB74}" destId="{4208C4E2-9A2F-4E4E-B7B0-1C4A967D340D}" srcOrd="0" destOrd="0" presId="urn:microsoft.com/office/officeart/2008/layout/AccentedPicture"/>
    <dgm:cxn modelId="{CFA7FF98-5117-4200-A8AB-1D5FA7DE120F}" type="presParOf" srcId="{A68874E3-7257-4F13-B05B-164497DCBEFC}" destId="{63BE39B4-6911-47B4-93C1-A42C9B5DC0DB}" srcOrd="3" destOrd="0" presId="urn:microsoft.com/office/officeart/2008/layout/AccentedPicture"/>
    <dgm:cxn modelId="{211BF222-961B-4877-8B31-9AA581232DE1}" type="presParOf" srcId="{A68874E3-7257-4F13-B05B-164497DCBEFC}" destId="{846538E5-59A0-4832-B6B8-DE2CE7DA0B53}" srcOrd="4" destOrd="0" presId="urn:microsoft.com/office/officeart/2008/layout/AccentedPicture"/>
    <dgm:cxn modelId="{48352E17-5A22-48C2-B4F7-69793F5815D0}" type="presParOf" srcId="{846538E5-59A0-4832-B6B8-DE2CE7DA0B53}" destId="{E6CD0D3F-7C05-4845-B0AA-0B1909CE4D09}" srcOrd="0" destOrd="0" presId="urn:microsoft.com/office/officeart/2008/layout/AccentedPicture"/>
    <dgm:cxn modelId="{26DAC319-985D-4592-85FC-AA67676E9D41}" type="presParOf" srcId="{846538E5-59A0-4832-B6B8-DE2CE7DA0B53}" destId="{1D52FFD8-EDA4-407D-9CA2-463187801801}" srcOrd="1" destOrd="0" presId="urn:microsoft.com/office/officeart/2008/layout/AccentedPicture"/>
    <dgm:cxn modelId="{FB93D568-C82A-4318-9DFD-B5E97CC62AF1}" type="presParOf" srcId="{846538E5-59A0-4832-B6B8-DE2CE7DA0B53}" destId="{D6D0ED74-3FCC-4BA0-BBF4-3D9F6AB73AFE}" srcOrd="2" destOrd="0" presId="urn:microsoft.com/office/officeart/2008/layout/AccentedPicture"/>
    <dgm:cxn modelId="{68AB8BF0-C0A5-4CFB-BFBC-786412C3E692}" type="presParOf" srcId="{D6D0ED74-3FCC-4BA0-BBF4-3D9F6AB73AFE}" destId="{8F00C011-A58E-4F6E-8103-7DB8FBE5353A}" srcOrd="0" destOrd="0" presId="urn:microsoft.com/office/officeart/2008/layout/AccentedPicture"/>
    <dgm:cxn modelId="{B3F7FB9F-8460-431F-BBAC-9F67419D8DA5}" type="presParOf" srcId="{5C3F5528-18DD-4665-9E7A-3AFA514234AC}" destId="{1EC7CF3B-BCAE-4578-961F-C4B7330A34BE}" srcOrd="3" destOrd="0" presId="urn:microsoft.com/office/officeart/2008/layout/AccentedPicture"/>
    <dgm:cxn modelId="{9A76B695-79DB-46A7-9F24-2DEBC1AA5389}" type="presParOf" srcId="{1EC7CF3B-BCAE-4578-961F-C4B7330A34BE}" destId="{09104144-A625-4DE5-AD6E-D9B4C6F30870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4BE257-5FC7-4DE6-A505-2DDB45B1542D}" type="doc">
      <dgm:prSet loTypeId="urn:microsoft.com/office/officeart/2008/layout/AccentedPicture" loCatId="picture" qsTypeId="urn:microsoft.com/office/officeart/2005/8/quickstyle/3d1" qsCatId="3D" csTypeId="urn:microsoft.com/office/officeart/2005/8/colors/accent1_1" csCatId="accent1" phldr="1"/>
      <dgm:spPr/>
      <dgm:t>
        <a:bodyPr/>
        <a:lstStyle/>
        <a:p>
          <a:endParaRPr lang="it-IT"/>
        </a:p>
      </dgm:t>
    </dgm:pt>
    <dgm:pt modelId="{F16B249A-F45F-48E6-93C6-A7C7C367562F}">
      <dgm:prSet phldrT="[Testo]"/>
      <dgm:spPr/>
      <dgm:t>
        <a:bodyPr/>
        <a:lstStyle/>
        <a:p>
          <a:r>
            <a:rPr lang="it-IT" b="1" dirty="0" smtClean="0">
              <a:solidFill>
                <a:schemeClr val="bg1"/>
              </a:solidFill>
            </a:rPr>
            <a:t>STRUMENTAZIONE FONOMETRICA</a:t>
          </a:r>
          <a:endParaRPr lang="it-IT" b="1" dirty="0">
            <a:solidFill>
              <a:schemeClr val="bg1"/>
            </a:solidFill>
          </a:endParaRPr>
        </a:p>
      </dgm:t>
    </dgm:pt>
    <dgm:pt modelId="{B16C07E4-0746-48E1-A2DB-19A4727D8E59}" type="parTrans" cxnId="{04227A8A-1BF4-4044-B964-291EC575922B}">
      <dgm:prSet/>
      <dgm:spPr/>
      <dgm:t>
        <a:bodyPr/>
        <a:lstStyle/>
        <a:p>
          <a:endParaRPr lang="it-IT"/>
        </a:p>
      </dgm:t>
    </dgm:pt>
    <dgm:pt modelId="{FDE80793-B17E-4F04-9766-E450537046E0}" type="sibTrans" cxnId="{04227A8A-1BF4-4044-B964-291EC575922B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6000" r="-46000"/>
          </a:stretch>
        </a:blipFill>
      </dgm:spPr>
      <dgm:t>
        <a:bodyPr/>
        <a:lstStyle/>
        <a:p>
          <a:endParaRPr lang="it-IT"/>
        </a:p>
      </dgm:t>
    </dgm:pt>
    <dgm:pt modelId="{3EC8983B-B36E-4319-B9AF-C667E7E700C7}">
      <dgm:prSet phldrT="[Testo]"/>
      <dgm:spPr/>
      <dgm:t>
        <a:bodyPr/>
        <a:lstStyle/>
        <a:p>
          <a:r>
            <a:rPr lang="it-IT" dirty="0" smtClean="0"/>
            <a:t> </a:t>
          </a:r>
          <a:endParaRPr lang="it-IT" dirty="0"/>
        </a:p>
      </dgm:t>
    </dgm:pt>
    <dgm:pt modelId="{83909D98-5CDF-4590-8381-D325FB2EBD91}" type="parTrans" cxnId="{58838909-833C-4578-9449-55C2A8C2CABC}">
      <dgm:prSet/>
      <dgm:spPr/>
      <dgm:t>
        <a:bodyPr/>
        <a:lstStyle/>
        <a:p>
          <a:endParaRPr lang="it-IT"/>
        </a:p>
      </dgm:t>
    </dgm:pt>
    <dgm:pt modelId="{DF2DCCB8-950D-466B-A1BD-0C00F64BF857}" type="sibTrans" cxnId="{58838909-833C-4578-9449-55C2A8C2CABC}">
      <dgm:prSet/>
      <dgm:spPr/>
      <dgm:t>
        <a:bodyPr/>
        <a:lstStyle/>
        <a:p>
          <a:endParaRPr lang="it-IT"/>
        </a:p>
      </dgm:t>
    </dgm:pt>
    <dgm:pt modelId="{494BF511-644C-4446-BACD-0B28A071F5EA}">
      <dgm:prSet phldrT="[Testo]"/>
      <dgm:spPr/>
      <dgm:t>
        <a:bodyPr/>
        <a:lstStyle/>
        <a:p>
          <a:r>
            <a:rPr lang="it-IT" dirty="0" smtClean="0"/>
            <a:t> </a:t>
          </a:r>
          <a:endParaRPr lang="it-IT" dirty="0"/>
        </a:p>
      </dgm:t>
    </dgm:pt>
    <dgm:pt modelId="{9FCF104D-5499-4C57-914A-1A845EC6E479}" type="parTrans" cxnId="{B0AA5EC9-B731-488C-9726-DB42B0582030}">
      <dgm:prSet/>
      <dgm:spPr/>
      <dgm:t>
        <a:bodyPr/>
        <a:lstStyle/>
        <a:p>
          <a:endParaRPr lang="it-IT"/>
        </a:p>
      </dgm:t>
    </dgm:pt>
    <dgm:pt modelId="{5D5829DE-8C13-4EFA-B835-D369FC69CAC9}" type="sibTrans" cxnId="{B0AA5EC9-B731-488C-9726-DB42B0582030}">
      <dgm:prSet/>
      <dgm:spPr/>
      <dgm:t>
        <a:bodyPr/>
        <a:lstStyle/>
        <a:p>
          <a:endParaRPr lang="it-IT"/>
        </a:p>
      </dgm:t>
    </dgm:pt>
    <dgm:pt modelId="{2A4B13C1-AC4A-4D27-BF74-C72661D399B3}">
      <dgm:prSet phldrT="[Testo]"/>
      <dgm:spPr/>
      <dgm:t>
        <a:bodyPr/>
        <a:lstStyle/>
        <a:p>
          <a:r>
            <a:rPr lang="it-IT" dirty="0" smtClean="0"/>
            <a:t> </a:t>
          </a:r>
          <a:endParaRPr lang="it-IT" dirty="0"/>
        </a:p>
      </dgm:t>
    </dgm:pt>
    <dgm:pt modelId="{BD6D7AA3-AB4A-4D95-9348-0BFF99CC07D1}" type="parTrans" cxnId="{EA98559B-F322-4623-BB64-BE06C00ABC6E}">
      <dgm:prSet/>
      <dgm:spPr/>
      <dgm:t>
        <a:bodyPr/>
        <a:lstStyle/>
        <a:p>
          <a:endParaRPr lang="it-IT"/>
        </a:p>
      </dgm:t>
    </dgm:pt>
    <dgm:pt modelId="{609D863C-5B7E-4B63-888C-D049D2E673B7}" type="sibTrans" cxnId="{EA98559B-F322-4623-BB64-BE06C00ABC6E}">
      <dgm:prSet/>
      <dgm:spPr/>
      <dgm:t>
        <a:bodyPr/>
        <a:lstStyle/>
        <a:p>
          <a:endParaRPr lang="it-IT"/>
        </a:p>
      </dgm:t>
    </dgm:pt>
    <dgm:pt modelId="{0BDAC377-97DB-4930-897B-FA4E43CB5D7A}" type="pres">
      <dgm:prSet presAssocID="{6A4BE257-5FC7-4DE6-A505-2DDB45B1542D}" presName="Name0" presStyleCnt="0">
        <dgm:presLayoutVars>
          <dgm:dir/>
        </dgm:presLayoutVars>
      </dgm:prSet>
      <dgm:spPr/>
      <dgm:t>
        <a:bodyPr/>
        <a:lstStyle/>
        <a:p>
          <a:endParaRPr lang="it-IT"/>
        </a:p>
      </dgm:t>
    </dgm:pt>
    <dgm:pt modelId="{D2360921-6B34-4333-869A-8F8BFCE1FDF4}" type="pres">
      <dgm:prSet presAssocID="{FDE80793-B17E-4F04-9766-E450537046E0}" presName="picture_1" presStyleLbl="bgImgPlace1" presStyleIdx="0" presStyleCnt="1"/>
      <dgm:spPr/>
      <dgm:t>
        <a:bodyPr/>
        <a:lstStyle/>
        <a:p>
          <a:endParaRPr lang="it-IT"/>
        </a:p>
      </dgm:t>
    </dgm:pt>
    <dgm:pt modelId="{6097CB30-5818-4010-92A1-5CAA99F2087B}" type="pres">
      <dgm:prSet presAssocID="{F16B249A-F45F-48E6-93C6-A7C7C367562F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921DDE3-32CC-4377-B86D-07E04F7DBB05}" type="pres">
      <dgm:prSet presAssocID="{6A4BE257-5FC7-4DE6-A505-2DDB45B1542D}" presName="linV" presStyleCnt="0"/>
      <dgm:spPr/>
    </dgm:pt>
    <dgm:pt modelId="{97847364-9B06-437D-8573-0EDDA3EF4E3C}" type="pres">
      <dgm:prSet presAssocID="{3EC8983B-B36E-4319-B9AF-C667E7E700C7}" presName="pair" presStyleCnt="0"/>
      <dgm:spPr/>
    </dgm:pt>
    <dgm:pt modelId="{8BB159FF-2C5D-4B90-B697-F71C67EB64D8}" type="pres">
      <dgm:prSet presAssocID="{3EC8983B-B36E-4319-B9AF-C667E7E700C7}" presName="spaceH" presStyleLbl="node1" presStyleIdx="0" presStyleCnt="0"/>
      <dgm:spPr/>
    </dgm:pt>
    <dgm:pt modelId="{210BDC3D-68CC-468E-96AC-05780A69BB86}" type="pres">
      <dgm:prSet presAssocID="{3EC8983B-B36E-4319-B9AF-C667E7E700C7}" presName="desPictures" presStyleLbl="alignImgPlace1" presStyleIdx="0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81B6E781-EE6A-466B-A46D-DFC3D2A372FC}" type="pres">
      <dgm:prSet presAssocID="{3EC8983B-B36E-4319-B9AF-C667E7E700C7}" presName="desTextWrapper" presStyleCnt="0"/>
      <dgm:spPr/>
    </dgm:pt>
    <dgm:pt modelId="{62554CCE-1299-47D7-92EB-ABBA23F5E98E}" type="pres">
      <dgm:prSet presAssocID="{3EC8983B-B36E-4319-B9AF-C667E7E700C7}" presName="des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BB28DE0-C964-4D6B-BE28-030D4D9AE93F}" type="pres">
      <dgm:prSet presAssocID="{DF2DCCB8-950D-466B-A1BD-0C00F64BF857}" presName="spaceV" presStyleCnt="0"/>
      <dgm:spPr/>
    </dgm:pt>
    <dgm:pt modelId="{88C52725-B3B2-44ED-AA92-E8591B2FB07F}" type="pres">
      <dgm:prSet presAssocID="{494BF511-644C-4446-BACD-0B28A071F5EA}" presName="pair" presStyleCnt="0"/>
      <dgm:spPr/>
    </dgm:pt>
    <dgm:pt modelId="{D4B2C14D-906E-40D1-BAAB-FACE6A284733}" type="pres">
      <dgm:prSet presAssocID="{494BF511-644C-4446-BACD-0B28A071F5EA}" presName="spaceH" presStyleLbl="node1" presStyleIdx="0" presStyleCnt="0"/>
      <dgm:spPr/>
    </dgm:pt>
    <dgm:pt modelId="{8355DB41-CECF-46C4-9061-2907EEF41738}" type="pres">
      <dgm:prSet presAssocID="{494BF511-644C-4446-BACD-0B28A071F5EA}" presName="desPictures" presStyleLbl="alignImgPlace1" presStyleIdx="1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5E1F224D-7268-471B-862C-73682454C4A7}" type="pres">
      <dgm:prSet presAssocID="{494BF511-644C-4446-BACD-0B28A071F5EA}" presName="desTextWrapper" presStyleCnt="0"/>
      <dgm:spPr/>
    </dgm:pt>
    <dgm:pt modelId="{3D6725C8-895F-416A-9332-214C91422729}" type="pres">
      <dgm:prSet presAssocID="{494BF511-644C-4446-BACD-0B28A071F5EA}" presName="des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3A351DC-1731-4B52-9931-EBEC5C4858A0}" type="pres">
      <dgm:prSet presAssocID="{5D5829DE-8C13-4EFA-B835-D369FC69CAC9}" presName="spaceV" presStyleCnt="0"/>
      <dgm:spPr/>
    </dgm:pt>
    <dgm:pt modelId="{8049BCB9-E4A8-4A7C-980C-A48A0AA83A58}" type="pres">
      <dgm:prSet presAssocID="{2A4B13C1-AC4A-4D27-BF74-C72661D399B3}" presName="pair" presStyleCnt="0"/>
      <dgm:spPr/>
    </dgm:pt>
    <dgm:pt modelId="{32FDE616-6B66-4527-8BD6-D40BA827E4C3}" type="pres">
      <dgm:prSet presAssocID="{2A4B13C1-AC4A-4D27-BF74-C72661D399B3}" presName="spaceH" presStyleLbl="node1" presStyleIdx="0" presStyleCnt="0"/>
      <dgm:spPr/>
    </dgm:pt>
    <dgm:pt modelId="{BF2428B3-8B53-4255-8C14-13AD761AB675}" type="pres">
      <dgm:prSet presAssocID="{2A4B13C1-AC4A-4D27-BF74-C72661D399B3}" presName="desPictures" presStyleLbl="alignImgPlace1" presStyleIdx="2" presStyleCnt="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3F462DF3-73E2-43BC-A7FA-7806374392E4}" type="pres">
      <dgm:prSet presAssocID="{2A4B13C1-AC4A-4D27-BF74-C72661D399B3}" presName="desTextWrapper" presStyleCnt="0"/>
      <dgm:spPr/>
    </dgm:pt>
    <dgm:pt modelId="{881DC2CD-98E9-4777-A1DC-A8F5BF2A6FEA}" type="pres">
      <dgm:prSet presAssocID="{2A4B13C1-AC4A-4D27-BF74-C72661D399B3}" presName="des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EDB9DEE-7203-45C0-83D9-77AF55AEA6C9}" type="pres">
      <dgm:prSet presAssocID="{6A4BE257-5FC7-4DE6-A505-2DDB45B1542D}" presName="maxNode" presStyleCnt="0"/>
      <dgm:spPr/>
    </dgm:pt>
    <dgm:pt modelId="{9D140BCA-D9B4-4587-B755-AB8DF758F694}" type="pres">
      <dgm:prSet presAssocID="{6A4BE257-5FC7-4DE6-A505-2DDB45B1542D}" presName="Name33" presStyleCnt="0"/>
      <dgm:spPr/>
    </dgm:pt>
  </dgm:ptLst>
  <dgm:cxnLst>
    <dgm:cxn modelId="{B68F9DD6-0E24-4DD0-9447-2F4D9001639D}" type="presOf" srcId="{FDE80793-B17E-4F04-9766-E450537046E0}" destId="{D2360921-6B34-4333-869A-8F8BFCE1FDF4}" srcOrd="0" destOrd="0" presId="urn:microsoft.com/office/officeart/2008/layout/AccentedPicture"/>
    <dgm:cxn modelId="{24746474-7745-4763-866A-EB3C924CB654}" type="presOf" srcId="{F16B249A-F45F-48E6-93C6-A7C7C367562F}" destId="{6097CB30-5818-4010-92A1-5CAA99F2087B}" srcOrd="0" destOrd="0" presId="urn:microsoft.com/office/officeart/2008/layout/AccentedPicture"/>
    <dgm:cxn modelId="{EA98559B-F322-4623-BB64-BE06C00ABC6E}" srcId="{6A4BE257-5FC7-4DE6-A505-2DDB45B1542D}" destId="{2A4B13C1-AC4A-4D27-BF74-C72661D399B3}" srcOrd="3" destOrd="0" parTransId="{BD6D7AA3-AB4A-4D95-9348-0BFF99CC07D1}" sibTransId="{609D863C-5B7E-4B63-888C-D049D2E673B7}"/>
    <dgm:cxn modelId="{B0AA5EC9-B731-488C-9726-DB42B0582030}" srcId="{6A4BE257-5FC7-4DE6-A505-2DDB45B1542D}" destId="{494BF511-644C-4446-BACD-0B28A071F5EA}" srcOrd="2" destOrd="0" parTransId="{9FCF104D-5499-4C57-914A-1A845EC6E479}" sibTransId="{5D5829DE-8C13-4EFA-B835-D369FC69CAC9}"/>
    <dgm:cxn modelId="{740BC1D9-37C1-4933-BA76-A17496823739}" type="presOf" srcId="{6A4BE257-5FC7-4DE6-A505-2DDB45B1542D}" destId="{0BDAC377-97DB-4930-897B-FA4E43CB5D7A}" srcOrd="0" destOrd="0" presId="urn:microsoft.com/office/officeart/2008/layout/AccentedPicture"/>
    <dgm:cxn modelId="{1E5E13E3-AEE0-4FD0-B6EF-4565F5371279}" type="presOf" srcId="{494BF511-644C-4446-BACD-0B28A071F5EA}" destId="{3D6725C8-895F-416A-9332-214C91422729}" srcOrd="0" destOrd="0" presId="urn:microsoft.com/office/officeart/2008/layout/AccentedPicture"/>
    <dgm:cxn modelId="{0FA2FD2E-A6D1-43A9-9709-3EE6F168AF20}" type="presOf" srcId="{3EC8983B-B36E-4319-B9AF-C667E7E700C7}" destId="{62554CCE-1299-47D7-92EB-ABBA23F5E98E}" srcOrd="0" destOrd="0" presId="urn:microsoft.com/office/officeart/2008/layout/AccentedPicture"/>
    <dgm:cxn modelId="{58838909-833C-4578-9449-55C2A8C2CABC}" srcId="{6A4BE257-5FC7-4DE6-A505-2DDB45B1542D}" destId="{3EC8983B-B36E-4319-B9AF-C667E7E700C7}" srcOrd="1" destOrd="0" parTransId="{83909D98-5CDF-4590-8381-D325FB2EBD91}" sibTransId="{DF2DCCB8-950D-466B-A1BD-0C00F64BF857}"/>
    <dgm:cxn modelId="{5C3B4293-370E-4BD5-9F33-7FD6C476FAB5}" type="presOf" srcId="{2A4B13C1-AC4A-4D27-BF74-C72661D399B3}" destId="{881DC2CD-98E9-4777-A1DC-A8F5BF2A6FEA}" srcOrd="0" destOrd="0" presId="urn:microsoft.com/office/officeart/2008/layout/AccentedPicture"/>
    <dgm:cxn modelId="{04227A8A-1BF4-4044-B964-291EC575922B}" srcId="{6A4BE257-5FC7-4DE6-A505-2DDB45B1542D}" destId="{F16B249A-F45F-48E6-93C6-A7C7C367562F}" srcOrd="0" destOrd="0" parTransId="{B16C07E4-0746-48E1-A2DB-19A4727D8E59}" sibTransId="{FDE80793-B17E-4F04-9766-E450537046E0}"/>
    <dgm:cxn modelId="{B90B3AF2-A732-45A0-85C2-CED957D8FBD1}" type="presParOf" srcId="{0BDAC377-97DB-4930-897B-FA4E43CB5D7A}" destId="{D2360921-6B34-4333-869A-8F8BFCE1FDF4}" srcOrd="0" destOrd="0" presId="urn:microsoft.com/office/officeart/2008/layout/AccentedPicture"/>
    <dgm:cxn modelId="{5410449F-BDFF-476D-B4D2-5A94649E0ED1}" type="presParOf" srcId="{0BDAC377-97DB-4930-897B-FA4E43CB5D7A}" destId="{6097CB30-5818-4010-92A1-5CAA99F2087B}" srcOrd="1" destOrd="0" presId="urn:microsoft.com/office/officeart/2008/layout/AccentedPicture"/>
    <dgm:cxn modelId="{1CB19926-9660-448B-9C3A-6A70BA346573}" type="presParOf" srcId="{0BDAC377-97DB-4930-897B-FA4E43CB5D7A}" destId="{C921DDE3-32CC-4377-B86D-07E04F7DBB05}" srcOrd="2" destOrd="0" presId="urn:microsoft.com/office/officeart/2008/layout/AccentedPicture"/>
    <dgm:cxn modelId="{4DCCEE38-0003-49E6-9048-623C265EDC35}" type="presParOf" srcId="{C921DDE3-32CC-4377-B86D-07E04F7DBB05}" destId="{97847364-9B06-437D-8573-0EDDA3EF4E3C}" srcOrd="0" destOrd="0" presId="urn:microsoft.com/office/officeart/2008/layout/AccentedPicture"/>
    <dgm:cxn modelId="{C636A5ED-9D12-40CC-A989-BD1D2820CCBB}" type="presParOf" srcId="{97847364-9B06-437D-8573-0EDDA3EF4E3C}" destId="{8BB159FF-2C5D-4B90-B697-F71C67EB64D8}" srcOrd="0" destOrd="0" presId="urn:microsoft.com/office/officeart/2008/layout/AccentedPicture"/>
    <dgm:cxn modelId="{2F5099C3-26E9-429D-98F4-66EE1A544361}" type="presParOf" srcId="{97847364-9B06-437D-8573-0EDDA3EF4E3C}" destId="{210BDC3D-68CC-468E-96AC-05780A69BB86}" srcOrd="1" destOrd="0" presId="urn:microsoft.com/office/officeart/2008/layout/AccentedPicture"/>
    <dgm:cxn modelId="{4B363F9B-747E-490F-8D97-4EC329A6FE87}" type="presParOf" srcId="{97847364-9B06-437D-8573-0EDDA3EF4E3C}" destId="{81B6E781-EE6A-466B-A46D-DFC3D2A372FC}" srcOrd="2" destOrd="0" presId="urn:microsoft.com/office/officeart/2008/layout/AccentedPicture"/>
    <dgm:cxn modelId="{D434A727-FC6A-44B1-8B37-7AEA09AA27E4}" type="presParOf" srcId="{81B6E781-EE6A-466B-A46D-DFC3D2A372FC}" destId="{62554CCE-1299-47D7-92EB-ABBA23F5E98E}" srcOrd="0" destOrd="0" presId="urn:microsoft.com/office/officeart/2008/layout/AccentedPicture"/>
    <dgm:cxn modelId="{FB68FB07-95DD-4589-A1BD-D24E37F24676}" type="presParOf" srcId="{C921DDE3-32CC-4377-B86D-07E04F7DBB05}" destId="{CBB28DE0-C964-4D6B-BE28-030D4D9AE93F}" srcOrd="1" destOrd="0" presId="urn:microsoft.com/office/officeart/2008/layout/AccentedPicture"/>
    <dgm:cxn modelId="{29FEBAB6-B2DB-4502-A0EC-F83E358A277F}" type="presParOf" srcId="{C921DDE3-32CC-4377-B86D-07E04F7DBB05}" destId="{88C52725-B3B2-44ED-AA92-E8591B2FB07F}" srcOrd="2" destOrd="0" presId="urn:microsoft.com/office/officeart/2008/layout/AccentedPicture"/>
    <dgm:cxn modelId="{6DA1E0CC-B796-427D-8004-E921CACAF18E}" type="presParOf" srcId="{88C52725-B3B2-44ED-AA92-E8591B2FB07F}" destId="{D4B2C14D-906E-40D1-BAAB-FACE6A284733}" srcOrd="0" destOrd="0" presId="urn:microsoft.com/office/officeart/2008/layout/AccentedPicture"/>
    <dgm:cxn modelId="{48071573-6D2C-43A0-9BC5-FA34313AF4C7}" type="presParOf" srcId="{88C52725-B3B2-44ED-AA92-E8591B2FB07F}" destId="{8355DB41-CECF-46C4-9061-2907EEF41738}" srcOrd="1" destOrd="0" presId="urn:microsoft.com/office/officeart/2008/layout/AccentedPicture"/>
    <dgm:cxn modelId="{793F9019-2837-4D90-8594-B8907EA5FFFB}" type="presParOf" srcId="{88C52725-B3B2-44ED-AA92-E8591B2FB07F}" destId="{5E1F224D-7268-471B-862C-73682454C4A7}" srcOrd="2" destOrd="0" presId="urn:microsoft.com/office/officeart/2008/layout/AccentedPicture"/>
    <dgm:cxn modelId="{AF4558C7-F120-4848-BF5D-F4A400412F05}" type="presParOf" srcId="{5E1F224D-7268-471B-862C-73682454C4A7}" destId="{3D6725C8-895F-416A-9332-214C91422729}" srcOrd="0" destOrd="0" presId="urn:microsoft.com/office/officeart/2008/layout/AccentedPicture"/>
    <dgm:cxn modelId="{D81847DB-25A0-40BE-A305-02734B3020E7}" type="presParOf" srcId="{C921DDE3-32CC-4377-B86D-07E04F7DBB05}" destId="{13A351DC-1731-4B52-9931-EBEC5C4858A0}" srcOrd="3" destOrd="0" presId="urn:microsoft.com/office/officeart/2008/layout/AccentedPicture"/>
    <dgm:cxn modelId="{97CEBF6F-5F18-40A0-AEC4-063A5E50A9E3}" type="presParOf" srcId="{C921DDE3-32CC-4377-B86D-07E04F7DBB05}" destId="{8049BCB9-E4A8-4A7C-980C-A48A0AA83A58}" srcOrd="4" destOrd="0" presId="urn:microsoft.com/office/officeart/2008/layout/AccentedPicture"/>
    <dgm:cxn modelId="{47EF9728-17C1-41D6-9D6F-7B0DD12BCED3}" type="presParOf" srcId="{8049BCB9-E4A8-4A7C-980C-A48A0AA83A58}" destId="{32FDE616-6B66-4527-8BD6-D40BA827E4C3}" srcOrd="0" destOrd="0" presId="urn:microsoft.com/office/officeart/2008/layout/AccentedPicture"/>
    <dgm:cxn modelId="{B58F1594-CAC8-495E-8F08-66863525F211}" type="presParOf" srcId="{8049BCB9-E4A8-4A7C-980C-A48A0AA83A58}" destId="{BF2428B3-8B53-4255-8C14-13AD761AB675}" srcOrd="1" destOrd="0" presId="urn:microsoft.com/office/officeart/2008/layout/AccentedPicture"/>
    <dgm:cxn modelId="{CD937676-B9D2-4106-83F6-ACF6F7051F5B}" type="presParOf" srcId="{8049BCB9-E4A8-4A7C-980C-A48A0AA83A58}" destId="{3F462DF3-73E2-43BC-A7FA-7806374392E4}" srcOrd="2" destOrd="0" presId="urn:microsoft.com/office/officeart/2008/layout/AccentedPicture"/>
    <dgm:cxn modelId="{C4835DB9-8282-4098-93C6-7BE500AB901B}" type="presParOf" srcId="{3F462DF3-73E2-43BC-A7FA-7806374392E4}" destId="{881DC2CD-98E9-4777-A1DC-A8F5BF2A6FEA}" srcOrd="0" destOrd="0" presId="urn:microsoft.com/office/officeart/2008/layout/AccentedPicture"/>
    <dgm:cxn modelId="{15615D92-8F2E-455C-A4B6-500A45827B00}" type="presParOf" srcId="{0BDAC377-97DB-4930-897B-FA4E43CB5D7A}" destId="{FEDB9DEE-7203-45C0-83D9-77AF55AEA6C9}" srcOrd="3" destOrd="0" presId="urn:microsoft.com/office/officeart/2008/layout/AccentedPicture"/>
    <dgm:cxn modelId="{AAB60F7D-7AB1-4E84-B720-DA095C0DACA2}" type="presParOf" srcId="{FEDB9DEE-7203-45C0-83D9-77AF55AEA6C9}" destId="{9D140BCA-D9B4-4587-B755-AB8DF758F694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EC23E8E-9675-49F3-8AC1-0681F81B085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7088DD5-78BE-49AC-BC05-7B88412ADC43}">
      <dgm:prSet phldrT="[Testo]" custT="1"/>
      <dgm:spPr/>
      <dgm:t>
        <a:bodyPr/>
        <a:lstStyle/>
        <a:p>
          <a:r>
            <a:rPr lang="it-IT" sz="1800" dirty="0" smtClean="0"/>
            <a:t>PRIMO CRITERIO</a:t>
          </a:r>
          <a:endParaRPr lang="it-IT" sz="1800" dirty="0"/>
        </a:p>
      </dgm:t>
    </dgm:pt>
    <dgm:pt modelId="{17D347C4-2ED1-4A36-87DC-A40646EE8EBA}" type="parTrans" cxnId="{993B5C1B-82B9-4E43-9568-A9B08B8BD152}">
      <dgm:prSet/>
      <dgm:spPr/>
      <dgm:t>
        <a:bodyPr/>
        <a:lstStyle/>
        <a:p>
          <a:endParaRPr lang="it-IT"/>
        </a:p>
      </dgm:t>
    </dgm:pt>
    <dgm:pt modelId="{D8A0FBF3-2131-42CA-B0F6-D796EAEBC71A}" type="sibTrans" cxnId="{993B5C1B-82B9-4E43-9568-A9B08B8BD152}">
      <dgm:prSet/>
      <dgm:spPr/>
      <dgm:t>
        <a:bodyPr/>
        <a:lstStyle/>
        <a:p>
          <a:endParaRPr lang="it-IT"/>
        </a:p>
      </dgm:t>
    </dgm:pt>
    <dgm:pt modelId="{A0D35F90-246B-40C9-801E-05C45FDDE6C5}">
      <dgm:prSet phldrT="[Testo]" custT="1"/>
      <dgm:spPr/>
      <dgm:t>
        <a:bodyPr/>
        <a:lstStyle/>
        <a:p>
          <a:r>
            <a:rPr lang="it-IT" sz="1600" dirty="0" smtClean="0">
              <a:solidFill>
                <a:srgbClr val="657D9D"/>
              </a:solidFill>
            </a:rPr>
            <a:t>Costo che è necessario sostenere per collezionare i dati</a:t>
          </a:r>
          <a:endParaRPr lang="it-IT" sz="1600" dirty="0">
            <a:solidFill>
              <a:srgbClr val="657D9D"/>
            </a:solidFill>
          </a:endParaRPr>
        </a:p>
      </dgm:t>
    </dgm:pt>
    <dgm:pt modelId="{40779E68-1EEC-464F-81FE-68A5E75C4916}" type="parTrans" cxnId="{20E01619-AE5A-4533-A6BA-B2BB62BA32D0}">
      <dgm:prSet/>
      <dgm:spPr/>
      <dgm:t>
        <a:bodyPr/>
        <a:lstStyle/>
        <a:p>
          <a:endParaRPr lang="it-IT"/>
        </a:p>
      </dgm:t>
    </dgm:pt>
    <dgm:pt modelId="{8BAEE209-DA4F-4303-A34D-4AE5D58BF8FE}" type="sibTrans" cxnId="{20E01619-AE5A-4533-A6BA-B2BB62BA32D0}">
      <dgm:prSet/>
      <dgm:spPr/>
      <dgm:t>
        <a:bodyPr/>
        <a:lstStyle/>
        <a:p>
          <a:endParaRPr lang="it-IT"/>
        </a:p>
      </dgm:t>
    </dgm:pt>
    <dgm:pt modelId="{0E92C8C4-8929-4E60-80AA-B7AE45C0FE1F}">
      <dgm:prSet phldrT="[Testo]" custT="1"/>
      <dgm:spPr/>
      <dgm:t>
        <a:bodyPr/>
        <a:lstStyle/>
        <a:p>
          <a:r>
            <a:rPr lang="it-IT" sz="1800" dirty="0" smtClean="0"/>
            <a:t>SECONDO CRITERIO</a:t>
          </a:r>
          <a:endParaRPr lang="it-IT" sz="1800" dirty="0"/>
        </a:p>
      </dgm:t>
    </dgm:pt>
    <dgm:pt modelId="{9B0018FB-E5DF-48FA-99A7-D64420E5F9FA}" type="parTrans" cxnId="{03CFE621-40C6-4BDA-94F8-42E7E93B443D}">
      <dgm:prSet/>
      <dgm:spPr/>
      <dgm:t>
        <a:bodyPr/>
        <a:lstStyle/>
        <a:p>
          <a:endParaRPr lang="it-IT"/>
        </a:p>
      </dgm:t>
    </dgm:pt>
    <dgm:pt modelId="{98F489D1-34AF-4EF5-A6D8-DD0A08FB7076}" type="sibTrans" cxnId="{03CFE621-40C6-4BDA-94F8-42E7E93B443D}">
      <dgm:prSet/>
      <dgm:spPr/>
      <dgm:t>
        <a:bodyPr/>
        <a:lstStyle/>
        <a:p>
          <a:endParaRPr lang="it-IT"/>
        </a:p>
      </dgm:t>
    </dgm:pt>
    <dgm:pt modelId="{15051CDB-8720-4F87-A821-ACFC122CD0A7}">
      <dgm:prSet phldrT="[Testo]" custT="1"/>
      <dgm:spPr/>
      <dgm:t>
        <a:bodyPr/>
        <a:lstStyle/>
        <a:p>
          <a:r>
            <a:rPr lang="it-IT" sz="1600" dirty="0" smtClean="0">
              <a:solidFill>
                <a:srgbClr val="657D9D"/>
              </a:solidFill>
            </a:rPr>
            <a:t>Tempo occorrente per elaborare le informazioni e preparare le mappe base</a:t>
          </a:r>
          <a:endParaRPr lang="it-IT" sz="1600" dirty="0">
            <a:solidFill>
              <a:srgbClr val="657D9D"/>
            </a:solidFill>
          </a:endParaRPr>
        </a:p>
      </dgm:t>
    </dgm:pt>
    <dgm:pt modelId="{46C4B399-8D74-466B-B3BA-606C6F3619EF}" type="parTrans" cxnId="{1775AA43-7FF9-4F18-911C-B0C852C5B95A}">
      <dgm:prSet/>
      <dgm:spPr/>
      <dgm:t>
        <a:bodyPr/>
        <a:lstStyle/>
        <a:p>
          <a:endParaRPr lang="it-IT"/>
        </a:p>
      </dgm:t>
    </dgm:pt>
    <dgm:pt modelId="{6D053C78-1F19-4A46-B203-4D641A682996}" type="sibTrans" cxnId="{1775AA43-7FF9-4F18-911C-B0C852C5B95A}">
      <dgm:prSet/>
      <dgm:spPr/>
      <dgm:t>
        <a:bodyPr/>
        <a:lstStyle/>
        <a:p>
          <a:endParaRPr lang="it-IT"/>
        </a:p>
      </dgm:t>
    </dgm:pt>
    <dgm:pt modelId="{95C1263F-3070-4132-9938-D1F80721FC3F}" type="pres">
      <dgm:prSet presAssocID="{6EC23E8E-9675-49F3-8AC1-0681F81B085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it-IT"/>
        </a:p>
      </dgm:t>
    </dgm:pt>
    <dgm:pt modelId="{0DEB5271-B21C-4004-9DCF-DE14BB4A7EE3}" type="pres">
      <dgm:prSet presAssocID="{17088DD5-78BE-49AC-BC05-7B88412ADC43}" presName="parentText1" presStyleLbl="node1" presStyleIdx="0" presStyleCnt="2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76EE6B3-2F07-4784-80C3-733A12EA032A}" type="pres">
      <dgm:prSet presAssocID="{17088DD5-78BE-49AC-BC05-7B88412ADC43}" presName="childText1" presStyleLbl="solidAlignAcc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84F0040-2D0B-4AC9-8C14-A16FBA4FA4F7}" type="pres">
      <dgm:prSet presAssocID="{0E92C8C4-8929-4E60-80AA-B7AE45C0FE1F}" presName="parentText2" presStyleLbl="node1" presStyleIdx="1" presStyleCnt="2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01181A5-AB37-4AD0-AFC0-D3CC6E53941B}" type="pres">
      <dgm:prSet presAssocID="{0E92C8C4-8929-4E60-80AA-B7AE45C0FE1F}" presName="childText2" presStyleLbl="solidAlignAcc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03CFE621-40C6-4BDA-94F8-42E7E93B443D}" srcId="{6EC23E8E-9675-49F3-8AC1-0681F81B085B}" destId="{0E92C8C4-8929-4E60-80AA-B7AE45C0FE1F}" srcOrd="1" destOrd="0" parTransId="{9B0018FB-E5DF-48FA-99A7-D64420E5F9FA}" sibTransId="{98F489D1-34AF-4EF5-A6D8-DD0A08FB7076}"/>
    <dgm:cxn modelId="{517A87D4-850D-4F20-953C-2568F42CD2DA}" type="presOf" srcId="{0E92C8C4-8929-4E60-80AA-B7AE45C0FE1F}" destId="{484F0040-2D0B-4AC9-8C14-A16FBA4FA4F7}" srcOrd="0" destOrd="0" presId="urn:microsoft.com/office/officeart/2009/3/layout/IncreasingArrowsProcess"/>
    <dgm:cxn modelId="{20E01619-AE5A-4533-A6BA-B2BB62BA32D0}" srcId="{17088DD5-78BE-49AC-BC05-7B88412ADC43}" destId="{A0D35F90-246B-40C9-801E-05C45FDDE6C5}" srcOrd="0" destOrd="0" parTransId="{40779E68-1EEC-464F-81FE-68A5E75C4916}" sibTransId="{8BAEE209-DA4F-4303-A34D-4AE5D58BF8FE}"/>
    <dgm:cxn modelId="{993B5C1B-82B9-4E43-9568-A9B08B8BD152}" srcId="{6EC23E8E-9675-49F3-8AC1-0681F81B085B}" destId="{17088DD5-78BE-49AC-BC05-7B88412ADC43}" srcOrd="0" destOrd="0" parTransId="{17D347C4-2ED1-4A36-87DC-A40646EE8EBA}" sibTransId="{D8A0FBF3-2131-42CA-B0F6-D796EAEBC71A}"/>
    <dgm:cxn modelId="{0A86E30C-35EC-4A98-93A5-B9A7E4F699DE}" type="presOf" srcId="{17088DD5-78BE-49AC-BC05-7B88412ADC43}" destId="{0DEB5271-B21C-4004-9DCF-DE14BB4A7EE3}" srcOrd="0" destOrd="0" presId="urn:microsoft.com/office/officeart/2009/3/layout/IncreasingArrowsProcess"/>
    <dgm:cxn modelId="{1775AA43-7FF9-4F18-911C-B0C852C5B95A}" srcId="{0E92C8C4-8929-4E60-80AA-B7AE45C0FE1F}" destId="{15051CDB-8720-4F87-A821-ACFC122CD0A7}" srcOrd="0" destOrd="0" parTransId="{46C4B399-8D74-466B-B3BA-606C6F3619EF}" sibTransId="{6D053C78-1F19-4A46-B203-4D641A682996}"/>
    <dgm:cxn modelId="{0D70E0CA-FA2F-47C9-A5B0-7A09569F74A5}" type="presOf" srcId="{15051CDB-8720-4F87-A821-ACFC122CD0A7}" destId="{001181A5-AB37-4AD0-AFC0-D3CC6E53941B}" srcOrd="0" destOrd="0" presId="urn:microsoft.com/office/officeart/2009/3/layout/IncreasingArrowsProcess"/>
    <dgm:cxn modelId="{D5C17BAB-1D2D-428C-BCB1-ED340AAF6945}" type="presOf" srcId="{6EC23E8E-9675-49F3-8AC1-0681F81B085B}" destId="{95C1263F-3070-4132-9938-D1F80721FC3F}" srcOrd="0" destOrd="0" presId="urn:microsoft.com/office/officeart/2009/3/layout/IncreasingArrowsProcess"/>
    <dgm:cxn modelId="{BFA36269-4CE1-4C44-9624-544F0D7D0972}" type="presOf" srcId="{A0D35F90-246B-40C9-801E-05C45FDDE6C5}" destId="{676EE6B3-2F07-4784-80C3-733A12EA032A}" srcOrd="0" destOrd="0" presId="urn:microsoft.com/office/officeart/2009/3/layout/IncreasingArrowsProcess"/>
    <dgm:cxn modelId="{24A635B2-D468-4CA3-B091-2C4C26C20B3D}" type="presParOf" srcId="{95C1263F-3070-4132-9938-D1F80721FC3F}" destId="{0DEB5271-B21C-4004-9DCF-DE14BB4A7EE3}" srcOrd="0" destOrd="0" presId="urn:microsoft.com/office/officeart/2009/3/layout/IncreasingArrowsProcess"/>
    <dgm:cxn modelId="{512F0936-0F7B-4FC9-AB2D-C043AC5CE5EC}" type="presParOf" srcId="{95C1263F-3070-4132-9938-D1F80721FC3F}" destId="{676EE6B3-2F07-4784-80C3-733A12EA032A}" srcOrd="1" destOrd="0" presId="urn:microsoft.com/office/officeart/2009/3/layout/IncreasingArrowsProcess"/>
    <dgm:cxn modelId="{CEFBFCA3-1975-4695-89FA-A8E134BA3F61}" type="presParOf" srcId="{95C1263F-3070-4132-9938-D1F80721FC3F}" destId="{484F0040-2D0B-4AC9-8C14-A16FBA4FA4F7}" srcOrd="2" destOrd="0" presId="urn:microsoft.com/office/officeart/2009/3/layout/IncreasingArrowsProcess"/>
    <dgm:cxn modelId="{7D34C913-A382-4CA0-842C-FB099907E1AF}" type="presParOf" srcId="{95C1263F-3070-4132-9938-D1F80721FC3F}" destId="{001181A5-AB37-4AD0-AFC0-D3CC6E53941B}" srcOrd="3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4A2366E-52F5-47D3-B6A5-2D01F234FCEF}" type="doc">
      <dgm:prSet loTypeId="urn:microsoft.com/office/officeart/2008/layout/SquareAccentList" loCatId="list" qsTypeId="urn:microsoft.com/office/officeart/2005/8/quickstyle/3d4" qsCatId="3D" csTypeId="urn:microsoft.com/office/officeart/2005/8/colors/colorful5" csCatId="colorful" phldr="1"/>
      <dgm:spPr/>
    </dgm:pt>
    <dgm:pt modelId="{E4F960AA-3B7B-41A2-BBB3-75AF6CCE0EC2}">
      <dgm:prSet phldrT="[Testo]" custT="1"/>
      <dgm:spPr/>
      <dgm:t>
        <a:bodyPr/>
        <a:lstStyle/>
        <a:p>
          <a:r>
            <a:rPr lang="it-IT" sz="1600" b="1" dirty="0" smtClean="0"/>
            <a:t>1 stazione meteo</a:t>
          </a:r>
          <a:endParaRPr lang="it-IT" sz="1600" b="1" dirty="0"/>
        </a:p>
      </dgm:t>
    </dgm:pt>
    <dgm:pt modelId="{13F582A6-90A3-4227-AF2D-9098137425D5}" type="parTrans" cxnId="{9FF96B55-DFE7-4BC8-BDCA-7E26021198AC}">
      <dgm:prSet/>
      <dgm:spPr/>
      <dgm:t>
        <a:bodyPr/>
        <a:lstStyle/>
        <a:p>
          <a:endParaRPr lang="it-IT" sz="1600" b="1"/>
        </a:p>
      </dgm:t>
    </dgm:pt>
    <dgm:pt modelId="{19559EBA-8D17-44E0-8A49-559AA4ABC7D2}" type="sibTrans" cxnId="{9FF96B55-DFE7-4BC8-BDCA-7E26021198AC}">
      <dgm:prSet/>
      <dgm:spPr/>
      <dgm:t>
        <a:bodyPr/>
        <a:lstStyle/>
        <a:p>
          <a:endParaRPr lang="it-IT" sz="1600" b="1"/>
        </a:p>
      </dgm:t>
    </dgm:pt>
    <dgm:pt modelId="{9790CF73-E408-44FE-BA1B-8F237C152D06}">
      <dgm:prSet phldrT="[Testo]" custT="1"/>
      <dgm:spPr/>
      <dgm:t>
        <a:bodyPr/>
        <a:lstStyle/>
        <a:p>
          <a:r>
            <a:rPr lang="it-IT" sz="1600" b="1" dirty="0" smtClean="0"/>
            <a:t>92%</a:t>
          </a:r>
          <a:endParaRPr lang="it-IT" sz="1600" b="1" dirty="0"/>
        </a:p>
      </dgm:t>
    </dgm:pt>
    <dgm:pt modelId="{4021BF36-4262-4715-A212-B96EF6E381B4}" type="parTrans" cxnId="{1653C525-ED37-4293-943C-7F503FAF0A85}">
      <dgm:prSet/>
      <dgm:spPr/>
      <dgm:t>
        <a:bodyPr/>
        <a:lstStyle/>
        <a:p>
          <a:endParaRPr lang="it-IT" sz="1600" b="1"/>
        </a:p>
      </dgm:t>
    </dgm:pt>
    <dgm:pt modelId="{C9E34C74-3FD3-4CFA-AA28-8BFA545168CC}" type="sibTrans" cxnId="{1653C525-ED37-4293-943C-7F503FAF0A85}">
      <dgm:prSet/>
      <dgm:spPr/>
      <dgm:t>
        <a:bodyPr/>
        <a:lstStyle/>
        <a:p>
          <a:endParaRPr lang="it-IT" sz="1600" b="1"/>
        </a:p>
      </dgm:t>
    </dgm:pt>
    <dgm:pt modelId="{57F47132-821D-4E20-BFB8-C70B4F5791D2}">
      <dgm:prSet phldrT="[Testo]" custT="1"/>
      <dgm:spPr/>
      <dgm:t>
        <a:bodyPr/>
        <a:lstStyle/>
        <a:p>
          <a:r>
            <a:rPr lang="it-IT" sz="1600" b="1" i="1" dirty="0" smtClean="0">
              <a:solidFill>
                <a:srgbClr val="0070C0"/>
              </a:solidFill>
            </a:rPr>
            <a:t>ROMA CIAMPINO</a:t>
          </a:r>
          <a:endParaRPr lang="it-IT" sz="1600" b="1" dirty="0">
            <a:solidFill>
              <a:srgbClr val="0070C0"/>
            </a:solidFill>
          </a:endParaRPr>
        </a:p>
      </dgm:t>
    </dgm:pt>
    <dgm:pt modelId="{81E676AC-B00F-4C11-9171-1183F1DB61DA}" type="parTrans" cxnId="{130FEEE0-FAC5-474F-989C-93026134BDF0}">
      <dgm:prSet/>
      <dgm:spPr/>
      <dgm:t>
        <a:bodyPr/>
        <a:lstStyle/>
        <a:p>
          <a:endParaRPr lang="it-IT" sz="1600"/>
        </a:p>
      </dgm:t>
    </dgm:pt>
    <dgm:pt modelId="{63A4EC64-90B0-4529-9A12-DAE2AAD956FC}" type="sibTrans" cxnId="{130FEEE0-FAC5-474F-989C-93026134BDF0}">
      <dgm:prSet/>
      <dgm:spPr/>
      <dgm:t>
        <a:bodyPr/>
        <a:lstStyle/>
        <a:p>
          <a:endParaRPr lang="it-IT" sz="1600"/>
        </a:p>
      </dgm:t>
    </dgm:pt>
    <dgm:pt modelId="{677D5A6B-8E79-4D81-A3E6-1A06D90C6603}" type="pres">
      <dgm:prSet presAssocID="{D4A2366E-52F5-47D3-B6A5-2D01F234FCEF}" presName="layout" presStyleCnt="0">
        <dgm:presLayoutVars>
          <dgm:chMax/>
          <dgm:chPref/>
          <dgm:dir/>
          <dgm:resizeHandles/>
        </dgm:presLayoutVars>
      </dgm:prSet>
      <dgm:spPr/>
    </dgm:pt>
    <dgm:pt modelId="{50A2BF5E-4DD2-43F1-948F-14EF3334DFF5}" type="pres">
      <dgm:prSet presAssocID="{E4F960AA-3B7B-41A2-BBB3-75AF6CCE0EC2}" presName="root" presStyleCnt="0">
        <dgm:presLayoutVars>
          <dgm:chMax/>
          <dgm:chPref/>
        </dgm:presLayoutVars>
      </dgm:prSet>
      <dgm:spPr/>
    </dgm:pt>
    <dgm:pt modelId="{8DE2A72C-40FC-4093-A929-D4F17B20E888}" type="pres">
      <dgm:prSet presAssocID="{E4F960AA-3B7B-41A2-BBB3-75AF6CCE0EC2}" presName="rootComposite" presStyleCnt="0">
        <dgm:presLayoutVars/>
      </dgm:prSet>
      <dgm:spPr/>
    </dgm:pt>
    <dgm:pt modelId="{A70EC9D8-554C-480C-B219-F0EC752E927C}" type="pres">
      <dgm:prSet presAssocID="{E4F960AA-3B7B-41A2-BBB3-75AF6CCE0EC2}" presName="ParentAccent" presStyleLbl="alignNode1" presStyleIdx="0" presStyleCnt="3"/>
      <dgm:spPr/>
    </dgm:pt>
    <dgm:pt modelId="{BCBAD22B-97D4-40DB-A8E0-9373A4B350EC}" type="pres">
      <dgm:prSet presAssocID="{E4F960AA-3B7B-41A2-BBB3-75AF6CCE0EC2}" presName="ParentSmallAccent" presStyleLbl="fgAcc1" presStyleIdx="0" presStyleCnt="3"/>
      <dgm:spPr/>
    </dgm:pt>
    <dgm:pt modelId="{BE13178D-C738-4DED-8F9A-AFA7A944D002}" type="pres">
      <dgm:prSet presAssocID="{E4F960AA-3B7B-41A2-BBB3-75AF6CCE0EC2}" presName="Parent" presStyleLbl="revTx" presStyleIdx="0" presStyleCnt="3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87EA92C-9D5F-45A8-B36A-AB73E0416204}" type="pres">
      <dgm:prSet presAssocID="{E4F960AA-3B7B-41A2-BBB3-75AF6CCE0EC2}" presName="childShape" presStyleCnt="0">
        <dgm:presLayoutVars>
          <dgm:chMax val="0"/>
          <dgm:chPref val="0"/>
        </dgm:presLayoutVars>
      </dgm:prSet>
      <dgm:spPr/>
    </dgm:pt>
    <dgm:pt modelId="{582B45C1-D6FD-4532-9415-E245E8E0F9DB}" type="pres">
      <dgm:prSet presAssocID="{9790CF73-E408-44FE-BA1B-8F237C152D06}" presName="root" presStyleCnt="0">
        <dgm:presLayoutVars>
          <dgm:chMax/>
          <dgm:chPref/>
        </dgm:presLayoutVars>
      </dgm:prSet>
      <dgm:spPr/>
    </dgm:pt>
    <dgm:pt modelId="{C4E634CD-DE4E-4091-95EE-B757CCEA40BA}" type="pres">
      <dgm:prSet presAssocID="{9790CF73-E408-44FE-BA1B-8F237C152D06}" presName="rootComposite" presStyleCnt="0">
        <dgm:presLayoutVars/>
      </dgm:prSet>
      <dgm:spPr/>
    </dgm:pt>
    <dgm:pt modelId="{B4D4D59C-7D86-4511-A8AF-7BC1830C01EC}" type="pres">
      <dgm:prSet presAssocID="{9790CF73-E408-44FE-BA1B-8F237C152D06}" presName="ParentAccent" presStyleLbl="alignNode1" presStyleIdx="1" presStyleCnt="3"/>
      <dgm:spPr/>
    </dgm:pt>
    <dgm:pt modelId="{C11ECF4A-0C35-4D6C-B079-46EBF70BAB10}" type="pres">
      <dgm:prSet presAssocID="{9790CF73-E408-44FE-BA1B-8F237C152D06}" presName="ParentSmallAccent" presStyleLbl="fgAcc1" presStyleIdx="1" presStyleCnt="3"/>
      <dgm:spPr/>
    </dgm:pt>
    <dgm:pt modelId="{97DFA49A-7550-4D94-867F-6E1B3F8B3554}" type="pres">
      <dgm:prSet presAssocID="{9790CF73-E408-44FE-BA1B-8F237C152D06}" presName="Parent" presStyleLbl="revTx" presStyleIdx="1" presStyleCnt="3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706C0FB-063E-4290-A921-D6DDAB7F420C}" type="pres">
      <dgm:prSet presAssocID="{9790CF73-E408-44FE-BA1B-8F237C152D06}" presName="childShape" presStyleCnt="0">
        <dgm:presLayoutVars>
          <dgm:chMax val="0"/>
          <dgm:chPref val="0"/>
        </dgm:presLayoutVars>
      </dgm:prSet>
      <dgm:spPr/>
    </dgm:pt>
    <dgm:pt modelId="{91F689B4-3E9A-40D8-9F1A-191BC32911DF}" type="pres">
      <dgm:prSet presAssocID="{57F47132-821D-4E20-BFB8-C70B4F5791D2}" presName="root" presStyleCnt="0">
        <dgm:presLayoutVars>
          <dgm:chMax/>
          <dgm:chPref/>
        </dgm:presLayoutVars>
      </dgm:prSet>
      <dgm:spPr/>
    </dgm:pt>
    <dgm:pt modelId="{CE7FC642-C086-4785-A115-99373C581C7F}" type="pres">
      <dgm:prSet presAssocID="{57F47132-821D-4E20-BFB8-C70B4F5791D2}" presName="rootComposite" presStyleCnt="0">
        <dgm:presLayoutVars/>
      </dgm:prSet>
      <dgm:spPr/>
    </dgm:pt>
    <dgm:pt modelId="{0F1008BD-60EB-4562-A271-3694A9AA164B}" type="pres">
      <dgm:prSet presAssocID="{57F47132-821D-4E20-BFB8-C70B4F5791D2}" presName="ParentAccent" presStyleLbl="alignNode1" presStyleIdx="2" presStyleCnt="3"/>
      <dgm:spPr/>
    </dgm:pt>
    <dgm:pt modelId="{D30D91ED-76B7-49E1-87DA-D0F87E135F6F}" type="pres">
      <dgm:prSet presAssocID="{57F47132-821D-4E20-BFB8-C70B4F5791D2}" presName="ParentSmallAccent" presStyleLbl="fgAcc1" presStyleIdx="2" presStyleCnt="3"/>
      <dgm:spPr/>
    </dgm:pt>
    <dgm:pt modelId="{669C6B5B-EE66-4B14-A6F7-7C40D351AE7D}" type="pres">
      <dgm:prSet presAssocID="{57F47132-821D-4E20-BFB8-C70B4F5791D2}" presName="Parent" presStyleLbl="revTx" presStyleIdx="2" presStyleCnt="3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F60371F-E3A8-4FD9-BCF4-3EFBDE751C59}" type="pres">
      <dgm:prSet presAssocID="{57F47132-821D-4E20-BFB8-C70B4F5791D2}" presName="childShape" presStyleCnt="0">
        <dgm:presLayoutVars>
          <dgm:chMax val="0"/>
          <dgm:chPref val="0"/>
        </dgm:presLayoutVars>
      </dgm:prSet>
      <dgm:spPr/>
    </dgm:pt>
  </dgm:ptLst>
  <dgm:cxnLst>
    <dgm:cxn modelId="{130FEEE0-FAC5-474F-989C-93026134BDF0}" srcId="{D4A2366E-52F5-47D3-B6A5-2D01F234FCEF}" destId="{57F47132-821D-4E20-BFB8-C70B4F5791D2}" srcOrd="2" destOrd="0" parTransId="{81E676AC-B00F-4C11-9171-1183F1DB61DA}" sibTransId="{63A4EC64-90B0-4529-9A12-DAE2AAD956FC}"/>
    <dgm:cxn modelId="{1653C525-ED37-4293-943C-7F503FAF0A85}" srcId="{D4A2366E-52F5-47D3-B6A5-2D01F234FCEF}" destId="{9790CF73-E408-44FE-BA1B-8F237C152D06}" srcOrd="1" destOrd="0" parTransId="{4021BF36-4262-4715-A212-B96EF6E381B4}" sibTransId="{C9E34C74-3FD3-4CFA-AA28-8BFA545168CC}"/>
    <dgm:cxn modelId="{5A2ACC4D-387A-4FD6-BF2B-EDEFFC2F12D7}" type="presOf" srcId="{9790CF73-E408-44FE-BA1B-8F237C152D06}" destId="{97DFA49A-7550-4D94-867F-6E1B3F8B3554}" srcOrd="0" destOrd="0" presId="urn:microsoft.com/office/officeart/2008/layout/SquareAccentList"/>
    <dgm:cxn modelId="{9FF96B55-DFE7-4BC8-BDCA-7E26021198AC}" srcId="{D4A2366E-52F5-47D3-B6A5-2D01F234FCEF}" destId="{E4F960AA-3B7B-41A2-BBB3-75AF6CCE0EC2}" srcOrd="0" destOrd="0" parTransId="{13F582A6-90A3-4227-AF2D-9098137425D5}" sibTransId="{19559EBA-8D17-44E0-8A49-559AA4ABC7D2}"/>
    <dgm:cxn modelId="{8515BF93-A7E1-47DE-ACCC-D7A9F7A55213}" type="presOf" srcId="{D4A2366E-52F5-47D3-B6A5-2D01F234FCEF}" destId="{677D5A6B-8E79-4D81-A3E6-1A06D90C6603}" srcOrd="0" destOrd="0" presId="urn:microsoft.com/office/officeart/2008/layout/SquareAccentList"/>
    <dgm:cxn modelId="{22D6D90D-6F6D-4A2A-9EB6-8D54B54F5A8D}" type="presOf" srcId="{E4F960AA-3B7B-41A2-BBB3-75AF6CCE0EC2}" destId="{BE13178D-C738-4DED-8F9A-AFA7A944D002}" srcOrd="0" destOrd="0" presId="urn:microsoft.com/office/officeart/2008/layout/SquareAccentList"/>
    <dgm:cxn modelId="{543686F8-F4EA-4008-983E-923D0B7DD5E8}" type="presOf" srcId="{57F47132-821D-4E20-BFB8-C70B4F5791D2}" destId="{669C6B5B-EE66-4B14-A6F7-7C40D351AE7D}" srcOrd="0" destOrd="0" presId="urn:microsoft.com/office/officeart/2008/layout/SquareAccentList"/>
    <dgm:cxn modelId="{E6AB152D-6DA1-4679-AC16-317B7B70200C}" type="presParOf" srcId="{677D5A6B-8E79-4D81-A3E6-1A06D90C6603}" destId="{50A2BF5E-4DD2-43F1-948F-14EF3334DFF5}" srcOrd="0" destOrd="0" presId="urn:microsoft.com/office/officeart/2008/layout/SquareAccentList"/>
    <dgm:cxn modelId="{4DAED14A-D10A-4A54-9CBA-BC8DE5DAB504}" type="presParOf" srcId="{50A2BF5E-4DD2-43F1-948F-14EF3334DFF5}" destId="{8DE2A72C-40FC-4093-A929-D4F17B20E888}" srcOrd="0" destOrd="0" presId="urn:microsoft.com/office/officeart/2008/layout/SquareAccentList"/>
    <dgm:cxn modelId="{3D3F92AB-7BF2-461B-96EC-7D525EABBCE9}" type="presParOf" srcId="{8DE2A72C-40FC-4093-A929-D4F17B20E888}" destId="{A70EC9D8-554C-480C-B219-F0EC752E927C}" srcOrd="0" destOrd="0" presId="urn:microsoft.com/office/officeart/2008/layout/SquareAccentList"/>
    <dgm:cxn modelId="{3D9CB01F-D5F5-4A0C-8877-4FC85740A27A}" type="presParOf" srcId="{8DE2A72C-40FC-4093-A929-D4F17B20E888}" destId="{BCBAD22B-97D4-40DB-A8E0-9373A4B350EC}" srcOrd="1" destOrd="0" presId="urn:microsoft.com/office/officeart/2008/layout/SquareAccentList"/>
    <dgm:cxn modelId="{FE3125BC-C8F5-4B75-8C45-6D0F822D0194}" type="presParOf" srcId="{8DE2A72C-40FC-4093-A929-D4F17B20E888}" destId="{BE13178D-C738-4DED-8F9A-AFA7A944D002}" srcOrd="2" destOrd="0" presId="urn:microsoft.com/office/officeart/2008/layout/SquareAccentList"/>
    <dgm:cxn modelId="{0F712359-BF4C-4E3B-B068-FFA3977D3640}" type="presParOf" srcId="{50A2BF5E-4DD2-43F1-948F-14EF3334DFF5}" destId="{487EA92C-9D5F-45A8-B36A-AB73E0416204}" srcOrd="1" destOrd="0" presId="urn:microsoft.com/office/officeart/2008/layout/SquareAccentList"/>
    <dgm:cxn modelId="{BECE5EFF-FB54-4840-97B3-61FAFB2ECF8D}" type="presParOf" srcId="{677D5A6B-8E79-4D81-A3E6-1A06D90C6603}" destId="{582B45C1-D6FD-4532-9415-E245E8E0F9DB}" srcOrd="1" destOrd="0" presId="urn:microsoft.com/office/officeart/2008/layout/SquareAccentList"/>
    <dgm:cxn modelId="{B266E6F8-F1DC-4A7B-8B7E-4A8EB50EB467}" type="presParOf" srcId="{582B45C1-D6FD-4532-9415-E245E8E0F9DB}" destId="{C4E634CD-DE4E-4091-95EE-B757CCEA40BA}" srcOrd="0" destOrd="0" presId="urn:microsoft.com/office/officeart/2008/layout/SquareAccentList"/>
    <dgm:cxn modelId="{17410CE3-3B2D-4E52-A980-AB00AE44677D}" type="presParOf" srcId="{C4E634CD-DE4E-4091-95EE-B757CCEA40BA}" destId="{B4D4D59C-7D86-4511-A8AF-7BC1830C01EC}" srcOrd="0" destOrd="0" presId="urn:microsoft.com/office/officeart/2008/layout/SquareAccentList"/>
    <dgm:cxn modelId="{0BE4D3CE-53E5-4357-9089-F305D41FA178}" type="presParOf" srcId="{C4E634CD-DE4E-4091-95EE-B757CCEA40BA}" destId="{C11ECF4A-0C35-4D6C-B079-46EBF70BAB10}" srcOrd="1" destOrd="0" presId="urn:microsoft.com/office/officeart/2008/layout/SquareAccentList"/>
    <dgm:cxn modelId="{0F91CD80-B62C-4BE2-9691-452973C8AD17}" type="presParOf" srcId="{C4E634CD-DE4E-4091-95EE-B757CCEA40BA}" destId="{97DFA49A-7550-4D94-867F-6E1B3F8B3554}" srcOrd="2" destOrd="0" presId="urn:microsoft.com/office/officeart/2008/layout/SquareAccentList"/>
    <dgm:cxn modelId="{F6C7BD85-DCD3-45BB-BB42-22D5F052C818}" type="presParOf" srcId="{582B45C1-D6FD-4532-9415-E245E8E0F9DB}" destId="{D706C0FB-063E-4290-A921-D6DDAB7F420C}" srcOrd="1" destOrd="0" presId="urn:microsoft.com/office/officeart/2008/layout/SquareAccentList"/>
    <dgm:cxn modelId="{1B6BC555-8D9A-45F1-B491-AADC42F63E17}" type="presParOf" srcId="{677D5A6B-8E79-4D81-A3E6-1A06D90C6603}" destId="{91F689B4-3E9A-40D8-9F1A-191BC32911DF}" srcOrd="2" destOrd="0" presId="urn:microsoft.com/office/officeart/2008/layout/SquareAccentList"/>
    <dgm:cxn modelId="{731A36A8-0A6D-44BF-882A-71F01D892590}" type="presParOf" srcId="{91F689B4-3E9A-40D8-9F1A-191BC32911DF}" destId="{CE7FC642-C086-4785-A115-99373C581C7F}" srcOrd="0" destOrd="0" presId="urn:microsoft.com/office/officeart/2008/layout/SquareAccentList"/>
    <dgm:cxn modelId="{F5CEA351-7D2E-485A-BD65-5BAB51A24A70}" type="presParOf" srcId="{CE7FC642-C086-4785-A115-99373C581C7F}" destId="{0F1008BD-60EB-4562-A271-3694A9AA164B}" srcOrd="0" destOrd="0" presId="urn:microsoft.com/office/officeart/2008/layout/SquareAccentList"/>
    <dgm:cxn modelId="{6A6CB6BA-91D4-4958-8B24-6F85A99B700D}" type="presParOf" srcId="{CE7FC642-C086-4785-A115-99373C581C7F}" destId="{D30D91ED-76B7-49E1-87DA-D0F87E135F6F}" srcOrd="1" destOrd="0" presId="urn:microsoft.com/office/officeart/2008/layout/SquareAccentList"/>
    <dgm:cxn modelId="{F7419555-1224-40E7-9C9D-072CA2B92E03}" type="presParOf" srcId="{CE7FC642-C086-4785-A115-99373C581C7F}" destId="{669C6B5B-EE66-4B14-A6F7-7C40D351AE7D}" srcOrd="2" destOrd="0" presId="urn:microsoft.com/office/officeart/2008/layout/SquareAccentList"/>
    <dgm:cxn modelId="{B8346705-7A58-4CD0-8898-818A68D1DE06}" type="presParOf" srcId="{91F689B4-3E9A-40D8-9F1A-191BC32911DF}" destId="{3F60371F-E3A8-4FD9-BCF4-3EFBDE751C59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4A2366E-52F5-47D3-B6A5-2D01F234FCEF}" type="doc">
      <dgm:prSet loTypeId="urn:microsoft.com/office/officeart/2008/layout/SquareAccentList" loCatId="list" qsTypeId="urn:microsoft.com/office/officeart/2005/8/quickstyle/3d4" qsCatId="3D" csTypeId="urn:microsoft.com/office/officeart/2005/8/colors/colorful5" csCatId="colorful" phldr="1"/>
      <dgm:spPr/>
    </dgm:pt>
    <dgm:pt modelId="{E4F960AA-3B7B-41A2-BBB3-75AF6CCE0EC2}">
      <dgm:prSet phldrT="[Testo]" custT="1"/>
      <dgm:spPr/>
      <dgm:t>
        <a:bodyPr/>
        <a:lstStyle/>
        <a:p>
          <a:r>
            <a:rPr lang="it-IT" sz="1600" b="1" dirty="0" smtClean="0"/>
            <a:t>Differenze direzione 0-90°</a:t>
          </a:r>
          <a:endParaRPr lang="it-IT" sz="1600" b="1" dirty="0"/>
        </a:p>
      </dgm:t>
    </dgm:pt>
    <dgm:pt modelId="{13F582A6-90A3-4227-AF2D-9098137425D5}" type="parTrans" cxnId="{9FF96B55-DFE7-4BC8-BDCA-7E26021198AC}">
      <dgm:prSet/>
      <dgm:spPr/>
      <dgm:t>
        <a:bodyPr/>
        <a:lstStyle/>
        <a:p>
          <a:endParaRPr lang="it-IT" sz="1600" b="1"/>
        </a:p>
      </dgm:t>
    </dgm:pt>
    <dgm:pt modelId="{19559EBA-8D17-44E0-8A49-559AA4ABC7D2}" type="sibTrans" cxnId="{9FF96B55-DFE7-4BC8-BDCA-7E26021198AC}">
      <dgm:prSet/>
      <dgm:spPr/>
      <dgm:t>
        <a:bodyPr/>
        <a:lstStyle/>
        <a:p>
          <a:endParaRPr lang="it-IT" sz="1600" b="1"/>
        </a:p>
      </dgm:t>
    </dgm:pt>
    <dgm:pt modelId="{9790CF73-E408-44FE-BA1B-8F237C152D06}">
      <dgm:prSet phldrT="[Testo]" custT="1"/>
      <dgm:spPr/>
      <dgm:t>
        <a:bodyPr/>
        <a:lstStyle/>
        <a:p>
          <a:r>
            <a:rPr lang="it-IT" sz="1600" b="1" dirty="0" smtClean="0"/>
            <a:t>90%</a:t>
          </a:r>
          <a:endParaRPr lang="it-IT" sz="1600" b="1" dirty="0"/>
        </a:p>
      </dgm:t>
    </dgm:pt>
    <dgm:pt modelId="{4021BF36-4262-4715-A212-B96EF6E381B4}" type="parTrans" cxnId="{1653C525-ED37-4293-943C-7F503FAF0A85}">
      <dgm:prSet/>
      <dgm:spPr/>
      <dgm:t>
        <a:bodyPr/>
        <a:lstStyle/>
        <a:p>
          <a:endParaRPr lang="it-IT" sz="1600" b="1"/>
        </a:p>
      </dgm:t>
    </dgm:pt>
    <dgm:pt modelId="{C9E34C74-3FD3-4CFA-AA28-8BFA545168CC}" type="sibTrans" cxnId="{1653C525-ED37-4293-943C-7F503FAF0A85}">
      <dgm:prSet/>
      <dgm:spPr/>
      <dgm:t>
        <a:bodyPr/>
        <a:lstStyle/>
        <a:p>
          <a:endParaRPr lang="it-IT" sz="1600" b="1"/>
        </a:p>
      </dgm:t>
    </dgm:pt>
    <dgm:pt modelId="{57F47132-821D-4E20-BFB8-C70B4F5791D2}">
      <dgm:prSet phldrT="[Testo]" custT="1"/>
      <dgm:spPr/>
      <dgm:t>
        <a:bodyPr/>
        <a:lstStyle/>
        <a:p>
          <a:r>
            <a:rPr lang="it-IT" sz="1600" b="1" i="1" dirty="0" smtClean="0">
              <a:solidFill>
                <a:srgbClr val="0070C0"/>
              </a:solidFill>
            </a:rPr>
            <a:t>4 SETTORI VENTO</a:t>
          </a:r>
          <a:endParaRPr lang="it-IT" sz="1600" b="1" dirty="0">
            <a:solidFill>
              <a:srgbClr val="0070C0"/>
            </a:solidFill>
          </a:endParaRPr>
        </a:p>
      </dgm:t>
    </dgm:pt>
    <dgm:pt modelId="{81E676AC-B00F-4C11-9171-1183F1DB61DA}" type="parTrans" cxnId="{130FEEE0-FAC5-474F-989C-93026134BDF0}">
      <dgm:prSet/>
      <dgm:spPr/>
      <dgm:t>
        <a:bodyPr/>
        <a:lstStyle/>
        <a:p>
          <a:endParaRPr lang="it-IT" sz="1600"/>
        </a:p>
      </dgm:t>
    </dgm:pt>
    <dgm:pt modelId="{63A4EC64-90B0-4529-9A12-DAE2AAD956FC}" type="sibTrans" cxnId="{130FEEE0-FAC5-474F-989C-93026134BDF0}">
      <dgm:prSet/>
      <dgm:spPr/>
      <dgm:t>
        <a:bodyPr/>
        <a:lstStyle/>
        <a:p>
          <a:endParaRPr lang="it-IT" sz="1600"/>
        </a:p>
      </dgm:t>
    </dgm:pt>
    <dgm:pt modelId="{8025CAE5-0801-4BBF-A5D6-9F672B20DE5C}" type="pres">
      <dgm:prSet presAssocID="{D4A2366E-52F5-47D3-B6A5-2D01F234FCEF}" presName="layout" presStyleCnt="0">
        <dgm:presLayoutVars>
          <dgm:chMax/>
          <dgm:chPref/>
          <dgm:dir/>
          <dgm:resizeHandles/>
        </dgm:presLayoutVars>
      </dgm:prSet>
      <dgm:spPr/>
    </dgm:pt>
    <dgm:pt modelId="{C571410D-B9A3-4797-A53A-A58F9344FDAE}" type="pres">
      <dgm:prSet presAssocID="{E4F960AA-3B7B-41A2-BBB3-75AF6CCE0EC2}" presName="root" presStyleCnt="0">
        <dgm:presLayoutVars>
          <dgm:chMax/>
          <dgm:chPref/>
        </dgm:presLayoutVars>
      </dgm:prSet>
      <dgm:spPr/>
    </dgm:pt>
    <dgm:pt modelId="{567A54B1-9240-4C66-AD80-B837CFD32E3E}" type="pres">
      <dgm:prSet presAssocID="{E4F960AA-3B7B-41A2-BBB3-75AF6CCE0EC2}" presName="rootComposite" presStyleCnt="0">
        <dgm:presLayoutVars/>
      </dgm:prSet>
      <dgm:spPr/>
    </dgm:pt>
    <dgm:pt modelId="{D59C7C51-9F59-42F6-A687-00C5D243FAB8}" type="pres">
      <dgm:prSet presAssocID="{E4F960AA-3B7B-41A2-BBB3-75AF6CCE0EC2}" presName="ParentAccent" presStyleLbl="alignNode1" presStyleIdx="0" presStyleCnt="3"/>
      <dgm:spPr/>
    </dgm:pt>
    <dgm:pt modelId="{79CC0D71-639D-4773-9F6B-D857DB79DC8C}" type="pres">
      <dgm:prSet presAssocID="{E4F960AA-3B7B-41A2-BBB3-75AF6CCE0EC2}" presName="ParentSmallAccent" presStyleLbl="fgAcc1" presStyleIdx="0" presStyleCnt="3"/>
      <dgm:spPr/>
    </dgm:pt>
    <dgm:pt modelId="{38829324-3227-42CE-B952-FD82F6DAA719}" type="pres">
      <dgm:prSet presAssocID="{E4F960AA-3B7B-41A2-BBB3-75AF6CCE0EC2}" presName="Parent" presStyleLbl="revTx" presStyleIdx="0" presStyleCnt="3" custLinFactNeighborY="-3279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FE31CF9-7B3B-4F31-A9C4-23D30E904D2C}" type="pres">
      <dgm:prSet presAssocID="{E4F960AA-3B7B-41A2-BBB3-75AF6CCE0EC2}" presName="childShape" presStyleCnt="0">
        <dgm:presLayoutVars>
          <dgm:chMax val="0"/>
          <dgm:chPref val="0"/>
        </dgm:presLayoutVars>
      </dgm:prSet>
      <dgm:spPr/>
    </dgm:pt>
    <dgm:pt modelId="{D78FE0C3-41DE-49ED-A629-EAE3EA1FFB55}" type="pres">
      <dgm:prSet presAssocID="{9790CF73-E408-44FE-BA1B-8F237C152D06}" presName="root" presStyleCnt="0">
        <dgm:presLayoutVars>
          <dgm:chMax/>
          <dgm:chPref/>
        </dgm:presLayoutVars>
      </dgm:prSet>
      <dgm:spPr/>
    </dgm:pt>
    <dgm:pt modelId="{7624ABBC-3976-4591-AEF7-939CBBF05D0A}" type="pres">
      <dgm:prSet presAssocID="{9790CF73-E408-44FE-BA1B-8F237C152D06}" presName="rootComposite" presStyleCnt="0">
        <dgm:presLayoutVars/>
      </dgm:prSet>
      <dgm:spPr/>
    </dgm:pt>
    <dgm:pt modelId="{F1D1B709-0187-409A-B138-3AAE47A9C01A}" type="pres">
      <dgm:prSet presAssocID="{9790CF73-E408-44FE-BA1B-8F237C152D06}" presName="ParentAccent" presStyleLbl="alignNode1" presStyleIdx="1" presStyleCnt="3"/>
      <dgm:spPr/>
    </dgm:pt>
    <dgm:pt modelId="{9DD3EB52-81AF-4B36-84CF-BBA1959D3491}" type="pres">
      <dgm:prSet presAssocID="{9790CF73-E408-44FE-BA1B-8F237C152D06}" presName="ParentSmallAccent" presStyleLbl="fgAcc1" presStyleIdx="1" presStyleCnt="3"/>
      <dgm:spPr/>
    </dgm:pt>
    <dgm:pt modelId="{650A56FF-2656-4F27-ACDB-0564B8C024CD}" type="pres">
      <dgm:prSet presAssocID="{9790CF73-E408-44FE-BA1B-8F237C152D06}" presName="Parent" presStyleLbl="revTx" presStyleIdx="1" presStyleCnt="3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6F1C031-931A-449A-B655-8171D329D9C7}" type="pres">
      <dgm:prSet presAssocID="{9790CF73-E408-44FE-BA1B-8F237C152D06}" presName="childShape" presStyleCnt="0">
        <dgm:presLayoutVars>
          <dgm:chMax val="0"/>
          <dgm:chPref val="0"/>
        </dgm:presLayoutVars>
      </dgm:prSet>
      <dgm:spPr/>
    </dgm:pt>
    <dgm:pt modelId="{98A12465-EF1E-49CC-A76B-0A9C43073626}" type="pres">
      <dgm:prSet presAssocID="{57F47132-821D-4E20-BFB8-C70B4F5791D2}" presName="root" presStyleCnt="0">
        <dgm:presLayoutVars>
          <dgm:chMax/>
          <dgm:chPref/>
        </dgm:presLayoutVars>
      </dgm:prSet>
      <dgm:spPr/>
    </dgm:pt>
    <dgm:pt modelId="{D6E61AF6-420F-435C-A594-F701B9F192A2}" type="pres">
      <dgm:prSet presAssocID="{57F47132-821D-4E20-BFB8-C70B4F5791D2}" presName="rootComposite" presStyleCnt="0">
        <dgm:presLayoutVars/>
      </dgm:prSet>
      <dgm:spPr/>
    </dgm:pt>
    <dgm:pt modelId="{C007C222-C44B-43D1-8A22-DC0419CD3712}" type="pres">
      <dgm:prSet presAssocID="{57F47132-821D-4E20-BFB8-C70B4F5791D2}" presName="ParentAccent" presStyleLbl="alignNode1" presStyleIdx="2" presStyleCnt="3"/>
      <dgm:spPr/>
    </dgm:pt>
    <dgm:pt modelId="{C33030AB-0A5E-4469-A634-C57701580C6E}" type="pres">
      <dgm:prSet presAssocID="{57F47132-821D-4E20-BFB8-C70B4F5791D2}" presName="ParentSmallAccent" presStyleLbl="fgAcc1" presStyleIdx="2" presStyleCnt="3"/>
      <dgm:spPr/>
    </dgm:pt>
    <dgm:pt modelId="{DB81D8A8-5878-46A0-8040-C5D7C8E2BFF4}" type="pres">
      <dgm:prSet presAssocID="{57F47132-821D-4E20-BFB8-C70B4F5791D2}" presName="Parent" presStyleLbl="revTx" presStyleIdx="2" presStyleCnt="3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24C2F1A-615A-45CB-8122-A349FBD9A261}" type="pres">
      <dgm:prSet presAssocID="{57F47132-821D-4E20-BFB8-C70B4F5791D2}" presName="childShape" presStyleCnt="0">
        <dgm:presLayoutVars>
          <dgm:chMax val="0"/>
          <dgm:chPref val="0"/>
        </dgm:presLayoutVars>
      </dgm:prSet>
      <dgm:spPr/>
    </dgm:pt>
  </dgm:ptLst>
  <dgm:cxnLst>
    <dgm:cxn modelId="{130FEEE0-FAC5-474F-989C-93026134BDF0}" srcId="{D4A2366E-52F5-47D3-B6A5-2D01F234FCEF}" destId="{57F47132-821D-4E20-BFB8-C70B4F5791D2}" srcOrd="2" destOrd="0" parTransId="{81E676AC-B00F-4C11-9171-1183F1DB61DA}" sibTransId="{63A4EC64-90B0-4529-9A12-DAE2AAD956FC}"/>
    <dgm:cxn modelId="{DD7A5D8A-A9B3-43C7-8F57-3342DC256125}" type="presOf" srcId="{9790CF73-E408-44FE-BA1B-8F237C152D06}" destId="{650A56FF-2656-4F27-ACDB-0564B8C024CD}" srcOrd="0" destOrd="0" presId="urn:microsoft.com/office/officeart/2008/layout/SquareAccentList"/>
    <dgm:cxn modelId="{961BC26F-9B36-4E9B-93C4-6548B0B6F298}" type="presOf" srcId="{57F47132-821D-4E20-BFB8-C70B4F5791D2}" destId="{DB81D8A8-5878-46A0-8040-C5D7C8E2BFF4}" srcOrd="0" destOrd="0" presId="urn:microsoft.com/office/officeart/2008/layout/SquareAccentList"/>
    <dgm:cxn modelId="{AF59A387-908E-4F4A-B403-B4F0A9185004}" type="presOf" srcId="{E4F960AA-3B7B-41A2-BBB3-75AF6CCE0EC2}" destId="{38829324-3227-42CE-B952-FD82F6DAA719}" srcOrd="0" destOrd="0" presId="urn:microsoft.com/office/officeart/2008/layout/SquareAccentList"/>
    <dgm:cxn modelId="{1653C525-ED37-4293-943C-7F503FAF0A85}" srcId="{D4A2366E-52F5-47D3-B6A5-2D01F234FCEF}" destId="{9790CF73-E408-44FE-BA1B-8F237C152D06}" srcOrd="1" destOrd="0" parTransId="{4021BF36-4262-4715-A212-B96EF6E381B4}" sibTransId="{C9E34C74-3FD3-4CFA-AA28-8BFA545168CC}"/>
    <dgm:cxn modelId="{9FF96B55-DFE7-4BC8-BDCA-7E26021198AC}" srcId="{D4A2366E-52F5-47D3-B6A5-2D01F234FCEF}" destId="{E4F960AA-3B7B-41A2-BBB3-75AF6CCE0EC2}" srcOrd="0" destOrd="0" parTransId="{13F582A6-90A3-4227-AF2D-9098137425D5}" sibTransId="{19559EBA-8D17-44E0-8A49-559AA4ABC7D2}"/>
    <dgm:cxn modelId="{DED99346-E214-494A-BC6E-CBC9F8175ACA}" type="presOf" srcId="{D4A2366E-52F5-47D3-B6A5-2D01F234FCEF}" destId="{8025CAE5-0801-4BBF-A5D6-9F672B20DE5C}" srcOrd="0" destOrd="0" presId="urn:microsoft.com/office/officeart/2008/layout/SquareAccentList"/>
    <dgm:cxn modelId="{50919B53-7FE2-4AD4-9DE0-06F4138B4CB7}" type="presParOf" srcId="{8025CAE5-0801-4BBF-A5D6-9F672B20DE5C}" destId="{C571410D-B9A3-4797-A53A-A58F9344FDAE}" srcOrd="0" destOrd="0" presId="urn:microsoft.com/office/officeart/2008/layout/SquareAccentList"/>
    <dgm:cxn modelId="{FE9933F3-708B-437D-A164-12350B04125D}" type="presParOf" srcId="{C571410D-B9A3-4797-A53A-A58F9344FDAE}" destId="{567A54B1-9240-4C66-AD80-B837CFD32E3E}" srcOrd="0" destOrd="0" presId="urn:microsoft.com/office/officeart/2008/layout/SquareAccentList"/>
    <dgm:cxn modelId="{79324019-B1DE-4711-96B5-A7DCA2FA065A}" type="presParOf" srcId="{567A54B1-9240-4C66-AD80-B837CFD32E3E}" destId="{D59C7C51-9F59-42F6-A687-00C5D243FAB8}" srcOrd="0" destOrd="0" presId="urn:microsoft.com/office/officeart/2008/layout/SquareAccentList"/>
    <dgm:cxn modelId="{86BA1D3F-C4F3-422F-82B4-5D50A3F56753}" type="presParOf" srcId="{567A54B1-9240-4C66-AD80-B837CFD32E3E}" destId="{79CC0D71-639D-4773-9F6B-D857DB79DC8C}" srcOrd="1" destOrd="0" presId="urn:microsoft.com/office/officeart/2008/layout/SquareAccentList"/>
    <dgm:cxn modelId="{8372A8E1-0395-4441-AB07-380831439D9A}" type="presParOf" srcId="{567A54B1-9240-4C66-AD80-B837CFD32E3E}" destId="{38829324-3227-42CE-B952-FD82F6DAA719}" srcOrd="2" destOrd="0" presId="urn:microsoft.com/office/officeart/2008/layout/SquareAccentList"/>
    <dgm:cxn modelId="{8F355BF7-255D-4009-A036-AD0465BD11B5}" type="presParOf" srcId="{C571410D-B9A3-4797-A53A-A58F9344FDAE}" destId="{4FE31CF9-7B3B-4F31-A9C4-23D30E904D2C}" srcOrd="1" destOrd="0" presId="urn:microsoft.com/office/officeart/2008/layout/SquareAccentList"/>
    <dgm:cxn modelId="{6F9BE465-9DAB-482B-A8DB-BCB8AA0E7E38}" type="presParOf" srcId="{8025CAE5-0801-4BBF-A5D6-9F672B20DE5C}" destId="{D78FE0C3-41DE-49ED-A629-EAE3EA1FFB55}" srcOrd="1" destOrd="0" presId="urn:microsoft.com/office/officeart/2008/layout/SquareAccentList"/>
    <dgm:cxn modelId="{EAE213B4-5332-418C-B914-7B2CF0703C2D}" type="presParOf" srcId="{D78FE0C3-41DE-49ED-A629-EAE3EA1FFB55}" destId="{7624ABBC-3976-4591-AEF7-939CBBF05D0A}" srcOrd="0" destOrd="0" presId="urn:microsoft.com/office/officeart/2008/layout/SquareAccentList"/>
    <dgm:cxn modelId="{8EBA8A9A-F7A1-43CB-A1FA-BA98018F10DA}" type="presParOf" srcId="{7624ABBC-3976-4591-AEF7-939CBBF05D0A}" destId="{F1D1B709-0187-409A-B138-3AAE47A9C01A}" srcOrd="0" destOrd="0" presId="urn:microsoft.com/office/officeart/2008/layout/SquareAccentList"/>
    <dgm:cxn modelId="{6D210AC4-4A77-4A40-9CC5-0A62092E4919}" type="presParOf" srcId="{7624ABBC-3976-4591-AEF7-939CBBF05D0A}" destId="{9DD3EB52-81AF-4B36-84CF-BBA1959D3491}" srcOrd="1" destOrd="0" presId="urn:microsoft.com/office/officeart/2008/layout/SquareAccentList"/>
    <dgm:cxn modelId="{A4ABA1B0-304F-4C70-AB29-F6147FC52015}" type="presParOf" srcId="{7624ABBC-3976-4591-AEF7-939CBBF05D0A}" destId="{650A56FF-2656-4F27-ACDB-0564B8C024CD}" srcOrd="2" destOrd="0" presId="urn:microsoft.com/office/officeart/2008/layout/SquareAccentList"/>
    <dgm:cxn modelId="{783474DF-4465-4373-AB5B-AFB79252960F}" type="presParOf" srcId="{D78FE0C3-41DE-49ED-A629-EAE3EA1FFB55}" destId="{E6F1C031-931A-449A-B655-8171D329D9C7}" srcOrd="1" destOrd="0" presId="urn:microsoft.com/office/officeart/2008/layout/SquareAccentList"/>
    <dgm:cxn modelId="{1D4993FC-A380-448E-8594-41063CDC6BAB}" type="presParOf" srcId="{8025CAE5-0801-4BBF-A5D6-9F672B20DE5C}" destId="{98A12465-EF1E-49CC-A76B-0A9C43073626}" srcOrd="2" destOrd="0" presId="urn:microsoft.com/office/officeart/2008/layout/SquareAccentList"/>
    <dgm:cxn modelId="{A8D6A5CE-C9A6-48BE-BA44-7BFF5A3A5ED6}" type="presParOf" srcId="{98A12465-EF1E-49CC-A76B-0A9C43073626}" destId="{D6E61AF6-420F-435C-A594-F701B9F192A2}" srcOrd="0" destOrd="0" presId="urn:microsoft.com/office/officeart/2008/layout/SquareAccentList"/>
    <dgm:cxn modelId="{768CCA8E-C277-47EF-B45D-AB637559031D}" type="presParOf" srcId="{D6E61AF6-420F-435C-A594-F701B9F192A2}" destId="{C007C222-C44B-43D1-8A22-DC0419CD3712}" srcOrd="0" destOrd="0" presId="urn:microsoft.com/office/officeart/2008/layout/SquareAccentList"/>
    <dgm:cxn modelId="{A61730B6-E33C-4E0B-80CB-8372CB8C2764}" type="presParOf" srcId="{D6E61AF6-420F-435C-A594-F701B9F192A2}" destId="{C33030AB-0A5E-4469-A634-C57701580C6E}" srcOrd="1" destOrd="0" presId="urn:microsoft.com/office/officeart/2008/layout/SquareAccentList"/>
    <dgm:cxn modelId="{90078750-81F1-4BF7-ADA4-DFBB0628FB7C}" type="presParOf" srcId="{D6E61AF6-420F-435C-A594-F701B9F192A2}" destId="{DB81D8A8-5878-46A0-8040-C5D7C8E2BFF4}" srcOrd="2" destOrd="0" presId="urn:microsoft.com/office/officeart/2008/layout/SquareAccentList"/>
    <dgm:cxn modelId="{08D94BFE-859A-4D3C-A7C6-52DDACD43630}" type="presParOf" srcId="{98A12465-EF1E-49CC-A76B-0A9C43073626}" destId="{324C2F1A-615A-45CB-8122-A349FBD9A261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FFFD5B7-A5D3-4F04-BD6A-B244EC9A6FD1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FF0AD8CC-65C9-4CF3-9491-818D26003E92}">
      <dgm:prSet phldrT="[Testo]"/>
      <dgm:spPr/>
      <dgm:t>
        <a:bodyPr/>
        <a:lstStyle/>
        <a:p>
          <a:r>
            <a:rPr lang="it-IT" dirty="0" smtClean="0"/>
            <a:t>1</a:t>
          </a:r>
          <a:endParaRPr lang="it-IT" dirty="0"/>
        </a:p>
      </dgm:t>
    </dgm:pt>
    <dgm:pt modelId="{283E6EFF-D793-4EE6-ACD4-085814D30B18}" type="parTrans" cxnId="{1E6DA9B9-000A-421C-BE7F-05253D29EC70}">
      <dgm:prSet/>
      <dgm:spPr/>
      <dgm:t>
        <a:bodyPr/>
        <a:lstStyle/>
        <a:p>
          <a:endParaRPr lang="it-IT"/>
        </a:p>
      </dgm:t>
    </dgm:pt>
    <dgm:pt modelId="{950F618E-1818-4D1C-BEC3-13187738C00D}" type="sibTrans" cxnId="{1E6DA9B9-000A-421C-BE7F-05253D29EC70}">
      <dgm:prSet/>
      <dgm:spPr/>
      <dgm:t>
        <a:bodyPr/>
        <a:lstStyle/>
        <a:p>
          <a:endParaRPr lang="it-IT"/>
        </a:p>
      </dgm:t>
    </dgm:pt>
    <dgm:pt modelId="{09ED7A0E-1284-4A6F-A842-A3BF82AED58A}">
      <dgm:prSet phldrT="[Testo]" custT="1"/>
      <dgm:spPr/>
      <dgm:t>
        <a:bodyPr/>
        <a:lstStyle/>
        <a:p>
          <a:r>
            <a:rPr lang="it-IT" sz="1200" dirty="0" smtClean="0"/>
            <a:t>Suddivisione rete stradale in sorgenti sonore elementari</a:t>
          </a:r>
          <a:endParaRPr lang="it-IT" sz="1200" dirty="0"/>
        </a:p>
      </dgm:t>
    </dgm:pt>
    <dgm:pt modelId="{FE25890C-58CE-4A4D-AA84-E07516768E30}" type="parTrans" cxnId="{95275956-3EC3-469C-97E3-59950639EBF8}">
      <dgm:prSet/>
      <dgm:spPr/>
      <dgm:t>
        <a:bodyPr/>
        <a:lstStyle/>
        <a:p>
          <a:endParaRPr lang="it-IT"/>
        </a:p>
      </dgm:t>
    </dgm:pt>
    <dgm:pt modelId="{E57EF558-6408-4AE6-AA0F-B09ADBD793F5}" type="sibTrans" cxnId="{95275956-3EC3-469C-97E3-59950639EBF8}">
      <dgm:prSet/>
      <dgm:spPr/>
      <dgm:t>
        <a:bodyPr/>
        <a:lstStyle/>
        <a:p>
          <a:endParaRPr lang="it-IT"/>
        </a:p>
      </dgm:t>
    </dgm:pt>
    <dgm:pt modelId="{A492E8DC-28F0-4F65-92E3-881A9A36D930}">
      <dgm:prSet phldrT="[Testo]"/>
      <dgm:spPr/>
      <dgm:t>
        <a:bodyPr/>
        <a:lstStyle/>
        <a:p>
          <a:r>
            <a:rPr lang="it-IT" dirty="0" smtClean="0"/>
            <a:t>2</a:t>
          </a:r>
          <a:endParaRPr lang="it-IT" dirty="0"/>
        </a:p>
      </dgm:t>
    </dgm:pt>
    <dgm:pt modelId="{49A239C2-9A45-48B8-8D7E-6F9567CED626}" type="parTrans" cxnId="{5FAC6901-74A8-4F37-A6EE-A7DE77AEE0E3}">
      <dgm:prSet/>
      <dgm:spPr/>
      <dgm:t>
        <a:bodyPr/>
        <a:lstStyle/>
        <a:p>
          <a:endParaRPr lang="it-IT"/>
        </a:p>
      </dgm:t>
    </dgm:pt>
    <dgm:pt modelId="{51C4D0B3-89EE-4DE9-B119-2A508D4164DE}" type="sibTrans" cxnId="{5FAC6901-74A8-4F37-A6EE-A7DE77AEE0E3}">
      <dgm:prSet/>
      <dgm:spPr/>
      <dgm:t>
        <a:bodyPr/>
        <a:lstStyle/>
        <a:p>
          <a:endParaRPr lang="it-IT"/>
        </a:p>
      </dgm:t>
    </dgm:pt>
    <dgm:pt modelId="{0896A51D-0B75-43BC-88BC-01EAF719BBFF}">
      <dgm:prSet phldrT="[Testo]" custT="1"/>
      <dgm:spPr/>
      <dgm:t>
        <a:bodyPr/>
        <a:lstStyle/>
        <a:p>
          <a:r>
            <a:rPr lang="it-IT" sz="1200" dirty="0" smtClean="0"/>
            <a:t> Predisposizione unica griglia</a:t>
          </a:r>
          <a:endParaRPr lang="it-IT" sz="1200" dirty="0"/>
        </a:p>
      </dgm:t>
    </dgm:pt>
    <dgm:pt modelId="{C62667C9-B1A2-4C20-9F1E-79B70722962C}" type="parTrans" cxnId="{C58BD0FD-5648-40A0-BE03-A98BFF836F42}">
      <dgm:prSet/>
      <dgm:spPr/>
      <dgm:t>
        <a:bodyPr/>
        <a:lstStyle/>
        <a:p>
          <a:endParaRPr lang="it-IT"/>
        </a:p>
      </dgm:t>
    </dgm:pt>
    <dgm:pt modelId="{6B903F59-A864-46E2-BFC7-48157A1B6504}" type="sibTrans" cxnId="{C58BD0FD-5648-40A0-BE03-A98BFF836F42}">
      <dgm:prSet/>
      <dgm:spPr/>
      <dgm:t>
        <a:bodyPr/>
        <a:lstStyle/>
        <a:p>
          <a:endParaRPr lang="it-IT"/>
        </a:p>
      </dgm:t>
    </dgm:pt>
    <dgm:pt modelId="{FCAB786B-63A8-4B34-88A1-3D94BC00F3BA}">
      <dgm:prSet phldrT="[Testo]"/>
      <dgm:spPr/>
      <dgm:t>
        <a:bodyPr/>
        <a:lstStyle/>
        <a:p>
          <a:r>
            <a:rPr lang="it-IT" dirty="0" smtClean="0"/>
            <a:t>3</a:t>
          </a:r>
          <a:endParaRPr lang="it-IT" dirty="0"/>
        </a:p>
      </dgm:t>
    </dgm:pt>
    <dgm:pt modelId="{554EE738-B4A2-47AE-BA69-7E4E0296B1D8}" type="parTrans" cxnId="{C1D52F0A-BC03-4C05-A75F-B6323E600231}">
      <dgm:prSet/>
      <dgm:spPr/>
      <dgm:t>
        <a:bodyPr/>
        <a:lstStyle/>
        <a:p>
          <a:endParaRPr lang="it-IT"/>
        </a:p>
      </dgm:t>
    </dgm:pt>
    <dgm:pt modelId="{7014E48F-181F-4EF7-8947-A9728487ACEA}" type="sibTrans" cxnId="{C1D52F0A-BC03-4C05-A75F-B6323E600231}">
      <dgm:prSet/>
      <dgm:spPr/>
      <dgm:t>
        <a:bodyPr/>
        <a:lstStyle/>
        <a:p>
          <a:endParaRPr lang="it-IT"/>
        </a:p>
      </dgm:t>
    </dgm:pt>
    <dgm:pt modelId="{8E3EC670-32D1-47D5-99CF-07ECE36D0F57}">
      <dgm:prSet phldrT="[Testo]" custT="1"/>
      <dgm:spPr/>
      <dgm:t>
        <a:bodyPr/>
        <a:lstStyle/>
        <a:p>
          <a:r>
            <a:rPr lang="it-IT" sz="1200" dirty="0" smtClean="0"/>
            <a:t>Creazione unico buffer 250 m ogni lato</a:t>
          </a:r>
          <a:endParaRPr lang="it-IT" sz="1200" dirty="0"/>
        </a:p>
      </dgm:t>
    </dgm:pt>
    <dgm:pt modelId="{9D1163A9-52A6-4135-8BE9-1908786842AD}" type="parTrans" cxnId="{AC6345C2-2CD3-4286-A270-B970A3DC2B46}">
      <dgm:prSet/>
      <dgm:spPr/>
      <dgm:t>
        <a:bodyPr/>
        <a:lstStyle/>
        <a:p>
          <a:endParaRPr lang="it-IT"/>
        </a:p>
      </dgm:t>
    </dgm:pt>
    <dgm:pt modelId="{1417419C-6D60-4FBF-8CBF-207198685EC3}" type="sibTrans" cxnId="{AC6345C2-2CD3-4286-A270-B970A3DC2B46}">
      <dgm:prSet/>
      <dgm:spPr/>
      <dgm:t>
        <a:bodyPr/>
        <a:lstStyle/>
        <a:p>
          <a:endParaRPr lang="it-IT"/>
        </a:p>
      </dgm:t>
    </dgm:pt>
    <dgm:pt modelId="{5316D394-D8D5-4DDE-BA70-F6F53AC31DDC}">
      <dgm:prSet phldrT="[Testo]"/>
      <dgm:spPr/>
      <dgm:t>
        <a:bodyPr/>
        <a:lstStyle/>
        <a:p>
          <a:r>
            <a:rPr lang="it-IT" dirty="0" smtClean="0"/>
            <a:t>4</a:t>
          </a:r>
          <a:endParaRPr lang="it-IT" dirty="0"/>
        </a:p>
      </dgm:t>
    </dgm:pt>
    <dgm:pt modelId="{DE03DD38-67A9-4688-930B-CF37FB24CE36}" type="parTrans" cxnId="{102792B8-9AC3-4346-A143-A5952C51CFB9}">
      <dgm:prSet/>
      <dgm:spPr/>
      <dgm:t>
        <a:bodyPr/>
        <a:lstStyle/>
        <a:p>
          <a:endParaRPr lang="it-IT"/>
        </a:p>
      </dgm:t>
    </dgm:pt>
    <dgm:pt modelId="{DFA21D33-041A-4E97-ABE2-C16595A6C013}" type="sibTrans" cxnId="{102792B8-9AC3-4346-A143-A5952C51CFB9}">
      <dgm:prSet/>
      <dgm:spPr/>
      <dgm:t>
        <a:bodyPr/>
        <a:lstStyle/>
        <a:p>
          <a:endParaRPr lang="it-IT"/>
        </a:p>
      </dgm:t>
    </dgm:pt>
    <dgm:pt modelId="{538CAF3C-C196-49D2-BACF-5F76D124FD50}">
      <dgm:prSet custT="1"/>
      <dgm:spPr/>
      <dgm:t>
        <a:bodyPr/>
        <a:lstStyle/>
        <a:p>
          <a:r>
            <a:rPr lang="it-IT" sz="1200" dirty="0" smtClean="0"/>
            <a:t>Calcolo 12 mappe base per ogni sorgente elementare</a:t>
          </a:r>
          <a:endParaRPr lang="it-IT" sz="1200" dirty="0"/>
        </a:p>
      </dgm:t>
    </dgm:pt>
    <dgm:pt modelId="{AF0CD0C1-3FB4-4298-AE49-18B6F9C9A637}" type="parTrans" cxnId="{6A6DE159-EF98-40A4-AB91-4CA57BBECC30}">
      <dgm:prSet/>
      <dgm:spPr/>
      <dgm:t>
        <a:bodyPr/>
        <a:lstStyle/>
        <a:p>
          <a:endParaRPr lang="it-IT"/>
        </a:p>
      </dgm:t>
    </dgm:pt>
    <dgm:pt modelId="{40AA5269-4CCF-41C4-BB9E-D2152D8C2FBA}" type="sibTrans" cxnId="{6A6DE159-EF98-40A4-AB91-4CA57BBECC30}">
      <dgm:prSet/>
      <dgm:spPr/>
      <dgm:t>
        <a:bodyPr/>
        <a:lstStyle/>
        <a:p>
          <a:endParaRPr lang="it-IT"/>
        </a:p>
      </dgm:t>
    </dgm:pt>
    <dgm:pt modelId="{8E992448-FFC1-4E4F-8E23-364937D51920}" type="pres">
      <dgm:prSet presAssocID="{7FFFD5B7-A5D3-4F04-BD6A-B244EC9A6FD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BE8F11A2-06DB-4994-B4EF-7F2C582213DE}" type="pres">
      <dgm:prSet presAssocID="{FF0AD8CC-65C9-4CF3-9491-818D26003E92}" presName="composite" presStyleCnt="0"/>
      <dgm:spPr/>
    </dgm:pt>
    <dgm:pt modelId="{97F0E021-DB54-455B-AB3E-AA1F995C5569}" type="pres">
      <dgm:prSet presAssocID="{FF0AD8CC-65C9-4CF3-9491-818D26003E92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9B15C1E-391F-4230-A799-1A8D258AA3C4}" type="pres">
      <dgm:prSet presAssocID="{FF0AD8CC-65C9-4CF3-9491-818D26003E92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8E8BD41-5DDD-4F5F-BDE6-40D1F4BBB232}" type="pres">
      <dgm:prSet presAssocID="{950F618E-1818-4D1C-BEC3-13187738C00D}" presName="sp" presStyleCnt="0"/>
      <dgm:spPr/>
    </dgm:pt>
    <dgm:pt modelId="{1FD5043F-CCD4-4C6F-A420-E1FD371121CA}" type="pres">
      <dgm:prSet presAssocID="{A492E8DC-28F0-4F65-92E3-881A9A36D930}" presName="composite" presStyleCnt="0"/>
      <dgm:spPr/>
    </dgm:pt>
    <dgm:pt modelId="{42A3F5ED-2C09-4733-AE7B-A1278A5CBC04}" type="pres">
      <dgm:prSet presAssocID="{A492E8DC-28F0-4F65-92E3-881A9A36D930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95B2390-5FEA-4AD2-94A8-E697EFF1746D}" type="pres">
      <dgm:prSet presAssocID="{A492E8DC-28F0-4F65-92E3-881A9A36D930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6243AAD-2EA8-4218-9F73-F1D32F451998}" type="pres">
      <dgm:prSet presAssocID="{51C4D0B3-89EE-4DE9-B119-2A508D4164DE}" presName="sp" presStyleCnt="0"/>
      <dgm:spPr/>
    </dgm:pt>
    <dgm:pt modelId="{F091C0A5-E832-4720-A140-A613B0F689BD}" type="pres">
      <dgm:prSet presAssocID="{FCAB786B-63A8-4B34-88A1-3D94BC00F3BA}" presName="composite" presStyleCnt="0"/>
      <dgm:spPr/>
    </dgm:pt>
    <dgm:pt modelId="{25B65C3D-B7C6-41CE-8DF2-1BBBB987B7E3}" type="pres">
      <dgm:prSet presAssocID="{FCAB786B-63A8-4B34-88A1-3D94BC00F3BA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957DDA1-35BA-4A34-87E5-92740BCB241E}" type="pres">
      <dgm:prSet presAssocID="{FCAB786B-63A8-4B34-88A1-3D94BC00F3BA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B5E3B2E-7483-4080-9CE8-260593F383F8}" type="pres">
      <dgm:prSet presAssocID="{7014E48F-181F-4EF7-8947-A9728487ACEA}" presName="sp" presStyleCnt="0"/>
      <dgm:spPr/>
    </dgm:pt>
    <dgm:pt modelId="{9F5C9DF8-EA71-4ECF-8C26-9F085C1BEFB0}" type="pres">
      <dgm:prSet presAssocID="{5316D394-D8D5-4DDE-BA70-F6F53AC31DDC}" presName="composite" presStyleCnt="0"/>
      <dgm:spPr/>
    </dgm:pt>
    <dgm:pt modelId="{45E16A2F-1740-45E6-8EB6-A0CC4A0D9DC0}" type="pres">
      <dgm:prSet presAssocID="{5316D394-D8D5-4DDE-BA70-F6F53AC31DDC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0BF26E1-FE73-4667-A53C-538BA42F09CF}" type="pres">
      <dgm:prSet presAssocID="{5316D394-D8D5-4DDE-BA70-F6F53AC31DDC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1E6DA9B9-000A-421C-BE7F-05253D29EC70}" srcId="{7FFFD5B7-A5D3-4F04-BD6A-B244EC9A6FD1}" destId="{FF0AD8CC-65C9-4CF3-9491-818D26003E92}" srcOrd="0" destOrd="0" parTransId="{283E6EFF-D793-4EE6-ACD4-085814D30B18}" sibTransId="{950F618E-1818-4D1C-BEC3-13187738C00D}"/>
    <dgm:cxn modelId="{6A6DE159-EF98-40A4-AB91-4CA57BBECC30}" srcId="{5316D394-D8D5-4DDE-BA70-F6F53AC31DDC}" destId="{538CAF3C-C196-49D2-BACF-5F76D124FD50}" srcOrd="0" destOrd="0" parTransId="{AF0CD0C1-3FB4-4298-AE49-18B6F9C9A637}" sibTransId="{40AA5269-4CCF-41C4-BB9E-D2152D8C2FBA}"/>
    <dgm:cxn modelId="{102792B8-9AC3-4346-A143-A5952C51CFB9}" srcId="{7FFFD5B7-A5D3-4F04-BD6A-B244EC9A6FD1}" destId="{5316D394-D8D5-4DDE-BA70-F6F53AC31DDC}" srcOrd="3" destOrd="0" parTransId="{DE03DD38-67A9-4688-930B-CF37FB24CE36}" sibTransId="{DFA21D33-041A-4E97-ABE2-C16595A6C013}"/>
    <dgm:cxn modelId="{E98257F0-9EEA-4198-9F60-D73A2FD39CBF}" type="presOf" srcId="{5316D394-D8D5-4DDE-BA70-F6F53AC31DDC}" destId="{45E16A2F-1740-45E6-8EB6-A0CC4A0D9DC0}" srcOrd="0" destOrd="0" presId="urn:microsoft.com/office/officeart/2005/8/layout/chevron2"/>
    <dgm:cxn modelId="{D5BFD025-B608-48D6-BD59-2873C3CE800F}" type="presOf" srcId="{FF0AD8CC-65C9-4CF3-9491-818D26003E92}" destId="{97F0E021-DB54-455B-AB3E-AA1F995C5569}" srcOrd="0" destOrd="0" presId="urn:microsoft.com/office/officeart/2005/8/layout/chevron2"/>
    <dgm:cxn modelId="{5791C50B-4D69-4793-A362-DE875BE2CE3A}" type="presOf" srcId="{7FFFD5B7-A5D3-4F04-BD6A-B244EC9A6FD1}" destId="{8E992448-FFC1-4E4F-8E23-364937D51920}" srcOrd="0" destOrd="0" presId="urn:microsoft.com/office/officeart/2005/8/layout/chevron2"/>
    <dgm:cxn modelId="{2301D623-2A5D-4D95-B834-4BD07E1CD9FD}" type="presOf" srcId="{FCAB786B-63A8-4B34-88A1-3D94BC00F3BA}" destId="{25B65C3D-B7C6-41CE-8DF2-1BBBB987B7E3}" srcOrd="0" destOrd="0" presId="urn:microsoft.com/office/officeart/2005/8/layout/chevron2"/>
    <dgm:cxn modelId="{5FAC6901-74A8-4F37-A6EE-A7DE77AEE0E3}" srcId="{7FFFD5B7-A5D3-4F04-BD6A-B244EC9A6FD1}" destId="{A492E8DC-28F0-4F65-92E3-881A9A36D930}" srcOrd="1" destOrd="0" parTransId="{49A239C2-9A45-48B8-8D7E-6F9567CED626}" sibTransId="{51C4D0B3-89EE-4DE9-B119-2A508D4164DE}"/>
    <dgm:cxn modelId="{C58BD0FD-5648-40A0-BE03-A98BFF836F42}" srcId="{A492E8DC-28F0-4F65-92E3-881A9A36D930}" destId="{0896A51D-0B75-43BC-88BC-01EAF719BBFF}" srcOrd="0" destOrd="0" parTransId="{C62667C9-B1A2-4C20-9F1E-79B70722962C}" sibTransId="{6B903F59-A864-46E2-BFC7-48157A1B6504}"/>
    <dgm:cxn modelId="{AC6345C2-2CD3-4286-A270-B970A3DC2B46}" srcId="{FCAB786B-63A8-4B34-88A1-3D94BC00F3BA}" destId="{8E3EC670-32D1-47D5-99CF-07ECE36D0F57}" srcOrd="0" destOrd="0" parTransId="{9D1163A9-52A6-4135-8BE9-1908786842AD}" sibTransId="{1417419C-6D60-4FBF-8CBF-207198685EC3}"/>
    <dgm:cxn modelId="{3F9B1579-78BD-4B5F-953F-8B6F7D89998E}" type="presOf" srcId="{A492E8DC-28F0-4F65-92E3-881A9A36D930}" destId="{42A3F5ED-2C09-4733-AE7B-A1278A5CBC04}" srcOrd="0" destOrd="0" presId="urn:microsoft.com/office/officeart/2005/8/layout/chevron2"/>
    <dgm:cxn modelId="{A352BBFF-7889-4978-8E25-9B655B556F41}" type="presOf" srcId="{0896A51D-0B75-43BC-88BC-01EAF719BBFF}" destId="{495B2390-5FEA-4AD2-94A8-E697EFF1746D}" srcOrd="0" destOrd="0" presId="urn:microsoft.com/office/officeart/2005/8/layout/chevron2"/>
    <dgm:cxn modelId="{0BE1F183-5BDD-434C-9EB0-E2B10BAE005B}" type="presOf" srcId="{8E3EC670-32D1-47D5-99CF-07ECE36D0F57}" destId="{C957DDA1-35BA-4A34-87E5-92740BCB241E}" srcOrd="0" destOrd="0" presId="urn:microsoft.com/office/officeart/2005/8/layout/chevron2"/>
    <dgm:cxn modelId="{95275956-3EC3-469C-97E3-59950639EBF8}" srcId="{FF0AD8CC-65C9-4CF3-9491-818D26003E92}" destId="{09ED7A0E-1284-4A6F-A842-A3BF82AED58A}" srcOrd="0" destOrd="0" parTransId="{FE25890C-58CE-4A4D-AA84-E07516768E30}" sibTransId="{E57EF558-6408-4AE6-AA0F-B09ADBD793F5}"/>
    <dgm:cxn modelId="{BC912251-C4FA-4440-B128-A91C46931B28}" type="presOf" srcId="{538CAF3C-C196-49D2-BACF-5F76D124FD50}" destId="{A0BF26E1-FE73-4667-A53C-538BA42F09CF}" srcOrd="0" destOrd="0" presId="urn:microsoft.com/office/officeart/2005/8/layout/chevron2"/>
    <dgm:cxn modelId="{802ADDDC-B0EA-4FE3-B3EE-78B8AA326FD6}" type="presOf" srcId="{09ED7A0E-1284-4A6F-A842-A3BF82AED58A}" destId="{59B15C1E-391F-4230-A799-1A8D258AA3C4}" srcOrd="0" destOrd="0" presId="urn:microsoft.com/office/officeart/2005/8/layout/chevron2"/>
    <dgm:cxn modelId="{C1D52F0A-BC03-4C05-A75F-B6323E600231}" srcId="{7FFFD5B7-A5D3-4F04-BD6A-B244EC9A6FD1}" destId="{FCAB786B-63A8-4B34-88A1-3D94BC00F3BA}" srcOrd="2" destOrd="0" parTransId="{554EE738-B4A2-47AE-BA69-7E4E0296B1D8}" sibTransId="{7014E48F-181F-4EF7-8947-A9728487ACEA}"/>
    <dgm:cxn modelId="{E0F7F332-B710-4FAC-AE24-A0700F3A7A6E}" type="presParOf" srcId="{8E992448-FFC1-4E4F-8E23-364937D51920}" destId="{BE8F11A2-06DB-4994-B4EF-7F2C582213DE}" srcOrd="0" destOrd="0" presId="urn:microsoft.com/office/officeart/2005/8/layout/chevron2"/>
    <dgm:cxn modelId="{07160EC6-6DC1-4EA1-9495-108765FDB74E}" type="presParOf" srcId="{BE8F11A2-06DB-4994-B4EF-7F2C582213DE}" destId="{97F0E021-DB54-455B-AB3E-AA1F995C5569}" srcOrd="0" destOrd="0" presId="urn:microsoft.com/office/officeart/2005/8/layout/chevron2"/>
    <dgm:cxn modelId="{EC4F43E1-45F2-457E-809F-8EB3DA60C5F5}" type="presParOf" srcId="{BE8F11A2-06DB-4994-B4EF-7F2C582213DE}" destId="{59B15C1E-391F-4230-A799-1A8D258AA3C4}" srcOrd="1" destOrd="0" presId="urn:microsoft.com/office/officeart/2005/8/layout/chevron2"/>
    <dgm:cxn modelId="{1CDDDCC0-440F-450E-9172-15E766E58A22}" type="presParOf" srcId="{8E992448-FFC1-4E4F-8E23-364937D51920}" destId="{C8E8BD41-5DDD-4F5F-BDE6-40D1F4BBB232}" srcOrd="1" destOrd="0" presId="urn:microsoft.com/office/officeart/2005/8/layout/chevron2"/>
    <dgm:cxn modelId="{D054CD91-D3A9-4E16-8C27-5D5CE0C5B717}" type="presParOf" srcId="{8E992448-FFC1-4E4F-8E23-364937D51920}" destId="{1FD5043F-CCD4-4C6F-A420-E1FD371121CA}" srcOrd="2" destOrd="0" presId="urn:microsoft.com/office/officeart/2005/8/layout/chevron2"/>
    <dgm:cxn modelId="{12CA6F58-D7A2-4FEC-910D-F1A46325CB79}" type="presParOf" srcId="{1FD5043F-CCD4-4C6F-A420-E1FD371121CA}" destId="{42A3F5ED-2C09-4733-AE7B-A1278A5CBC04}" srcOrd="0" destOrd="0" presId="urn:microsoft.com/office/officeart/2005/8/layout/chevron2"/>
    <dgm:cxn modelId="{9354B3B7-03F6-4BEC-9770-B27764869EC2}" type="presParOf" srcId="{1FD5043F-CCD4-4C6F-A420-E1FD371121CA}" destId="{495B2390-5FEA-4AD2-94A8-E697EFF1746D}" srcOrd="1" destOrd="0" presId="urn:microsoft.com/office/officeart/2005/8/layout/chevron2"/>
    <dgm:cxn modelId="{0B1CB423-FC20-482A-B286-D745F9A6B5A7}" type="presParOf" srcId="{8E992448-FFC1-4E4F-8E23-364937D51920}" destId="{26243AAD-2EA8-4218-9F73-F1D32F451998}" srcOrd="3" destOrd="0" presId="urn:microsoft.com/office/officeart/2005/8/layout/chevron2"/>
    <dgm:cxn modelId="{E928BA02-C638-42DF-88CD-6835CDE70B40}" type="presParOf" srcId="{8E992448-FFC1-4E4F-8E23-364937D51920}" destId="{F091C0A5-E832-4720-A140-A613B0F689BD}" srcOrd="4" destOrd="0" presId="urn:microsoft.com/office/officeart/2005/8/layout/chevron2"/>
    <dgm:cxn modelId="{2DC4473F-0257-490E-ACB3-8812BFD27133}" type="presParOf" srcId="{F091C0A5-E832-4720-A140-A613B0F689BD}" destId="{25B65C3D-B7C6-41CE-8DF2-1BBBB987B7E3}" srcOrd="0" destOrd="0" presId="urn:microsoft.com/office/officeart/2005/8/layout/chevron2"/>
    <dgm:cxn modelId="{8C737B68-D7D9-44BC-AC65-9DEF6E8982BC}" type="presParOf" srcId="{F091C0A5-E832-4720-A140-A613B0F689BD}" destId="{C957DDA1-35BA-4A34-87E5-92740BCB241E}" srcOrd="1" destOrd="0" presId="urn:microsoft.com/office/officeart/2005/8/layout/chevron2"/>
    <dgm:cxn modelId="{D5FC9E13-A4DA-4010-9A00-C0EE1D19F1EE}" type="presParOf" srcId="{8E992448-FFC1-4E4F-8E23-364937D51920}" destId="{FB5E3B2E-7483-4080-9CE8-260593F383F8}" srcOrd="5" destOrd="0" presId="urn:microsoft.com/office/officeart/2005/8/layout/chevron2"/>
    <dgm:cxn modelId="{6B5D0C74-F6D1-4490-B179-1B47134D5158}" type="presParOf" srcId="{8E992448-FFC1-4E4F-8E23-364937D51920}" destId="{9F5C9DF8-EA71-4ECF-8C26-9F085C1BEFB0}" srcOrd="6" destOrd="0" presId="urn:microsoft.com/office/officeart/2005/8/layout/chevron2"/>
    <dgm:cxn modelId="{58A4590A-CBA8-41F3-AB21-13D9248234F7}" type="presParOf" srcId="{9F5C9DF8-EA71-4ECF-8C26-9F085C1BEFB0}" destId="{45E16A2F-1740-45E6-8EB6-A0CC4A0D9DC0}" srcOrd="0" destOrd="0" presId="urn:microsoft.com/office/officeart/2005/8/layout/chevron2"/>
    <dgm:cxn modelId="{67660FDB-9C31-41C9-A1E3-2B7011ECCC19}" type="presParOf" srcId="{9F5C9DF8-EA71-4ECF-8C26-9F085C1BEFB0}" destId="{A0BF26E1-FE73-4667-A53C-538BA42F09C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1AB950B-9A0A-42E0-A94E-295B1CC7D505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6ED61FA-21FB-4C8E-856B-CB538B24AFD7}">
      <dgm:prSet phldrT="[Testo]" custT="1"/>
      <dgm:spPr/>
      <dgm:t>
        <a:bodyPr/>
        <a:lstStyle/>
        <a:p>
          <a:r>
            <a:rPr lang="it-IT" sz="1400" b="1" dirty="0" smtClean="0"/>
            <a:t>LOCALIZZAZIONE</a:t>
          </a:r>
          <a:endParaRPr lang="it-IT" sz="1400" b="1" dirty="0"/>
        </a:p>
      </dgm:t>
    </dgm:pt>
    <dgm:pt modelId="{367B5F39-64D6-4809-B94B-169AB476E84F}" type="parTrans" cxnId="{C218134B-8A9D-42B5-AF65-9E6993E4BAA1}">
      <dgm:prSet/>
      <dgm:spPr/>
      <dgm:t>
        <a:bodyPr/>
        <a:lstStyle/>
        <a:p>
          <a:endParaRPr lang="it-IT"/>
        </a:p>
      </dgm:t>
    </dgm:pt>
    <dgm:pt modelId="{5ED14E66-AA95-4927-AD6B-7D65C7B44E3A}" type="sibTrans" cxnId="{C218134B-8A9D-42B5-AF65-9E6993E4BAA1}">
      <dgm:prSet/>
      <dgm:spPr/>
      <dgm:t>
        <a:bodyPr/>
        <a:lstStyle/>
        <a:p>
          <a:endParaRPr lang="it-IT"/>
        </a:p>
      </dgm:t>
    </dgm:pt>
    <dgm:pt modelId="{56927388-9C69-468D-9495-9C5FE01B72AC}">
      <dgm:prSet phldrT="[Testo]" custT="1"/>
      <dgm:spPr/>
      <dgm:t>
        <a:bodyPr/>
        <a:lstStyle/>
        <a:p>
          <a:r>
            <a:rPr lang="it-IT" sz="1200" dirty="0" smtClean="0"/>
            <a:t>16 lungo l’autostrada A90</a:t>
          </a:r>
          <a:endParaRPr lang="it-IT" sz="1200" dirty="0"/>
        </a:p>
      </dgm:t>
    </dgm:pt>
    <dgm:pt modelId="{C4AD2A2F-3DE9-41C4-9282-9125879A0836}" type="parTrans" cxnId="{2043EA4D-6057-4E6C-B3C5-0418B06BDEB7}">
      <dgm:prSet/>
      <dgm:spPr/>
      <dgm:t>
        <a:bodyPr/>
        <a:lstStyle/>
        <a:p>
          <a:endParaRPr lang="it-IT"/>
        </a:p>
      </dgm:t>
    </dgm:pt>
    <dgm:pt modelId="{7E3449B7-75D6-4952-89DD-74A41A6D24B3}" type="sibTrans" cxnId="{2043EA4D-6057-4E6C-B3C5-0418B06BDEB7}">
      <dgm:prSet/>
      <dgm:spPr/>
      <dgm:t>
        <a:bodyPr/>
        <a:lstStyle/>
        <a:p>
          <a:endParaRPr lang="it-IT"/>
        </a:p>
      </dgm:t>
    </dgm:pt>
    <dgm:pt modelId="{74014186-3A76-4B35-9FDD-EAB6C384DDFB}">
      <dgm:prSet phldrT="[Testo]" custT="1"/>
      <dgm:spPr/>
      <dgm:t>
        <a:bodyPr/>
        <a:lstStyle/>
        <a:p>
          <a:r>
            <a:rPr lang="it-IT" sz="1200" dirty="0" smtClean="0"/>
            <a:t>1 lungo l’autostrada A91</a:t>
          </a:r>
          <a:endParaRPr lang="it-IT" sz="1200" dirty="0"/>
        </a:p>
      </dgm:t>
    </dgm:pt>
    <dgm:pt modelId="{CF74A576-FB79-4D47-9A3B-B595C6E00555}" type="parTrans" cxnId="{F963A811-FBBC-480C-935C-9CA02DB01C7E}">
      <dgm:prSet/>
      <dgm:spPr/>
      <dgm:t>
        <a:bodyPr/>
        <a:lstStyle/>
        <a:p>
          <a:endParaRPr lang="it-IT"/>
        </a:p>
      </dgm:t>
    </dgm:pt>
    <dgm:pt modelId="{A342B3E9-E611-43D0-96BE-6D059313ED6E}" type="sibTrans" cxnId="{F963A811-FBBC-480C-935C-9CA02DB01C7E}">
      <dgm:prSet/>
      <dgm:spPr/>
      <dgm:t>
        <a:bodyPr/>
        <a:lstStyle/>
        <a:p>
          <a:endParaRPr lang="it-IT"/>
        </a:p>
      </dgm:t>
    </dgm:pt>
    <dgm:pt modelId="{4D5E4926-698A-449F-8E23-5367CE7A4AA1}">
      <dgm:prSet phldrT="[Testo]" custT="1"/>
      <dgm:spPr/>
      <dgm:t>
        <a:bodyPr/>
        <a:lstStyle/>
        <a:p>
          <a:r>
            <a:rPr lang="it-IT" sz="1200" dirty="0" smtClean="0"/>
            <a:t>3 lungo le statali SS1 e SS4</a:t>
          </a:r>
          <a:endParaRPr lang="it-IT" sz="1200" dirty="0"/>
        </a:p>
      </dgm:t>
    </dgm:pt>
    <dgm:pt modelId="{FAFD3DB3-93BD-46A2-A62C-086B51B1634A}" type="parTrans" cxnId="{0B9FE984-7835-4278-A0ED-6F43467FA2B6}">
      <dgm:prSet/>
      <dgm:spPr/>
      <dgm:t>
        <a:bodyPr/>
        <a:lstStyle/>
        <a:p>
          <a:endParaRPr lang="it-IT"/>
        </a:p>
      </dgm:t>
    </dgm:pt>
    <dgm:pt modelId="{52D10CD6-C6E2-4592-B6E0-DFB49E5B3836}" type="sibTrans" cxnId="{0B9FE984-7835-4278-A0ED-6F43467FA2B6}">
      <dgm:prSet/>
      <dgm:spPr/>
      <dgm:t>
        <a:bodyPr/>
        <a:lstStyle/>
        <a:p>
          <a:endParaRPr lang="it-IT"/>
        </a:p>
      </dgm:t>
    </dgm:pt>
    <dgm:pt modelId="{5A77E7D2-872B-40AD-8268-68AE23C43D34}" type="pres">
      <dgm:prSet presAssocID="{E1AB950B-9A0A-42E0-A94E-295B1CC7D505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172C073F-7773-4F52-B072-F990C9548E07}" type="pres">
      <dgm:prSet presAssocID="{A6ED61FA-21FB-4C8E-856B-CB538B24AFD7}" presName="compNode" presStyleCnt="0"/>
      <dgm:spPr/>
    </dgm:pt>
    <dgm:pt modelId="{C98E4A7B-1B05-47CF-BC40-BEBEBB8541C0}" type="pres">
      <dgm:prSet presAssocID="{A6ED61FA-21FB-4C8E-856B-CB538B24AFD7}" presName="aNode" presStyleLbl="bgShp" presStyleIdx="0" presStyleCnt="1" custLinFactNeighborX="441"/>
      <dgm:spPr/>
      <dgm:t>
        <a:bodyPr/>
        <a:lstStyle/>
        <a:p>
          <a:endParaRPr lang="it-IT"/>
        </a:p>
      </dgm:t>
    </dgm:pt>
    <dgm:pt modelId="{D9BA1D81-208C-410B-91DD-CD45DC1DF098}" type="pres">
      <dgm:prSet presAssocID="{A6ED61FA-21FB-4C8E-856B-CB538B24AFD7}" presName="textNode" presStyleLbl="bgShp" presStyleIdx="0" presStyleCnt="1"/>
      <dgm:spPr/>
      <dgm:t>
        <a:bodyPr/>
        <a:lstStyle/>
        <a:p>
          <a:endParaRPr lang="it-IT"/>
        </a:p>
      </dgm:t>
    </dgm:pt>
    <dgm:pt modelId="{8C8F64AD-9BAE-4DA4-BA75-9F87F85F6844}" type="pres">
      <dgm:prSet presAssocID="{A6ED61FA-21FB-4C8E-856B-CB538B24AFD7}" presName="compChildNode" presStyleCnt="0"/>
      <dgm:spPr/>
    </dgm:pt>
    <dgm:pt modelId="{E4DF5AF2-3BC2-47CE-9611-A87D3478EBA3}" type="pres">
      <dgm:prSet presAssocID="{A6ED61FA-21FB-4C8E-856B-CB538B24AFD7}" presName="theInnerList" presStyleCnt="0"/>
      <dgm:spPr/>
    </dgm:pt>
    <dgm:pt modelId="{1F6268FB-64E9-494B-ACE9-7C79A7B09A4F}" type="pres">
      <dgm:prSet presAssocID="{56927388-9C69-468D-9495-9C5FE01B72AC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62A6788-2755-44EE-ADB6-0FDA8CA05838}" type="pres">
      <dgm:prSet presAssocID="{56927388-9C69-468D-9495-9C5FE01B72AC}" presName="aSpace2" presStyleCnt="0"/>
      <dgm:spPr/>
    </dgm:pt>
    <dgm:pt modelId="{98FA3678-EDEE-4183-B64B-63155ACD7D37}" type="pres">
      <dgm:prSet presAssocID="{74014186-3A76-4B35-9FDD-EAB6C384DDFB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788CF9C-7A92-4FC9-B599-DF0448AA9F57}" type="pres">
      <dgm:prSet presAssocID="{74014186-3A76-4B35-9FDD-EAB6C384DDFB}" presName="aSpace2" presStyleCnt="0"/>
      <dgm:spPr/>
    </dgm:pt>
    <dgm:pt modelId="{7CC85500-146D-45C0-97D2-4F4AD275642F}" type="pres">
      <dgm:prSet presAssocID="{4D5E4926-698A-449F-8E23-5367CE7A4AA1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C218134B-8A9D-42B5-AF65-9E6993E4BAA1}" srcId="{E1AB950B-9A0A-42E0-A94E-295B1CC7D505}" destId="{A6ED61FA-21FB-4C8E-856B-CB538B24AFD7}" srcOrd="0" destOrd="0" parTransId="{367B5F39-64D6-4809-B94B-169AB476E84F}" sibTransId="{5ED14E66-AA95-4927-AD6B-7D65C7B44E3A}"/>
    <dgm:cxn modelId="{550C1A2E-AA82-4AC7-AD4B-C5E2DBF7188A}" type="presOf" srcId="{4D5E4926-698A-449F-8E23-5367CE7A4AA1}" destId="{7CC85500-146D-45C0-97D2-4F4AD275642F}" srcOrd="0" destOrd="0" presId="urn:microsoft.com/office/officeart/2005/8/layout/lProcess2"/>
    <dgm:cxn modelId="{2043EA4D-6057-4E6C-B3C5-0418B06BDEB7}" srcId="{A6ED61FA-21FB-4C8E-856B-CB538B24AFD7}" destId="{56927388-9C69-468D-9495-9C5FE01B72AC}" srcOrd="0" destOrd="0" parTransId="{C4AD2A2F-3DE9-41C4-9282-9125879A0836}" sibTransId="{7E3449B7-75D6-4952-89DD-74A41A6D24B3}"/>
    <dgm:cxn modelId="{F963A811-FBBC-480C-935C-9CA02DB01C7E}" srcId="{A6ED61FA-21FB-4C8E-856B-CB538B24AFD7}" destId="{74014186-3A76-4B35-9FDD-EAB6C384DDFB}" srcOrd="1" destOrd="0" parTransId="{CF74A576-FB79-4D47-9A3B-B595C6E00555}" sibTransId="{A342B3E9-E611-43D0-96BE-6D059313ED6E}"/>
    <dgm:cxn modelId="{C1E9D276-5509-4260-94A1-2F5B1E34A579}" type="presOf" srcId="{A6ED61FA-21FB-4C8E-856B-CB538B24AFD7}" destId="{D9BA1D81-208C-410B-91DD-CD45DC1DF098}" srcOrd="1" destOrd="0" presId="urn:microsoft.com/office/officeart/2005/8/layout/lProcess2"/>
    <dgm:cxn modelId="{E54D6B33-1D09-4D5A-A10E-726BFF0C2E5C}" type="presOf" srcId="{A6ED61FA-21FB-4C8E-856B-CB538B24AFD7}" destId="{C98E4A7B-1B05-47CF-BC40-BEBEBB8541C0}" srcOrd="0" destOrd="0" presId="urn:microsoft.com/office/officeart/2005/8/layout/lProcess2"/>
    <dgm:cxn modelId="{0D778917-1A43-445C-823D-7DBC05C633FE}" type="presOf" srcId="{56927388-9C69-468D-9495-9C5FE01B72AC}" destId="{1F6268FB-64E9-494B-ACE9-7C79A7B09A4F}" srcOrd="0" destOrd="0" presId="urn:microsoft.com/office/officeart/2005/8/layout/lProcess2"/>
    <dgm:cxn modelId="{08AC22A9-8FE0-4D62-9430-966CF430FE78}" type="presOf" srcId="{74014186-3A76-4B35-9FDD-EAB6C384DDFB}" destId="{98FA3678-EDEE-4183-B64B-63155ACD7D37}" srcOrd="0" destOrd="0" presId="urn:microsoft.com/office/officeart/2005/8/layout/lProcess2"/>
    <dgm:cxn modelId="{EABC4BC0-56E9-426E-B264-27C8BD6CC9D8}" type="presOf" srcId="{E1AB950B-9A0A-42E0-A94E-295B1CC7D505}" destId="{5A77E7D2-872B-40AD-8268-68AE23C43D34}" srcOrd="0" destOrd="0" presId="urn:microsoft.com/office/officeart/2005/8/layout/lProcess2"/>
    <dgm:cxn modelId="{0B9FE984-7835-4278-A0ED-6F43467FA2B6}" srcId="{A6ED61FA-21FB-4C8E-856B-CB538B24AFD7}" destId="{4D5E4926-698A-449F-8E23-5367CE7A4AA1}" srcOrd="2" destOrd="0" parTransId="{FAFD3DB3-93BD-46A2-A62C-086B51B1634A}" sibTransId="{52D10CD6-C6E2-4592-B6E0-DFB49E5B3836}"/>
    <dgm:cxn modelId="{5E359AFD-2536-4D3E-9371-55850D994F4E}" type="presParOf" srcId="{5A77E7D2-872B-40AD-8268-68AE23C43D34}" destId="{172C073F-7773-4F52-B072-F990C9548E07}" srcOrd="0" destOrd="0" presId="urn:microsoft.com/office/officeart/2005/8/layout/lProcess2"/>
    <dgm:cxn modelId="{B9503CCA-0598-464D-AD25-47F3E4AEAAE0}" type="presParOf" srcId="{172C073F-7773-4F52-B072-F990C9548E07}" destId="{C98E4A7B-1B05-47CF-BC40-BEBEBB8541C0}" srcOrd="0" destOrd="0" presId="urn:microsoft.com/office/officeart/2005/8/layout/lProcess2"/>
    <dgm:cxn modelId="{A65ED98B-846A-4484-A5CA-096A2EDAA1C3}" type="presParOf" srcId="{172C073F-7773-4F52-B072-F990C9548E07}" destId="{D9BA1D81-208C-410B-91DD-CD45DC1DF098}" srcOrd="1" destOrd="0" presId="urn:microsoft.com/office/officeart/2005/8/layout/lProcess2"/>
    <dgm:cxn modelId="{055027F7-0210-4D2D-9480-A1A18C824C2F}" type="presParOf" srcId="{172C073F-7773-4F52-B072-F990C9548E07}" destId="{8C8F64AD-9BAE-4DA4-BA75-9F87F85F6844}" srcOrd="2" destOrd="0" presId="urn:microsoft.com/office/officeart/2005/8/layout/lProcess2"/>
    <dgm:cxn modelId="{C4640C57-EEF7-4DCA-B192-D019ADF7D184}" type="presParOf" srcId="{8C8F64AD-9BAE-4DA4-BA75-9F87F85F6844}" destId="{E4DF5AF2-3BC2-47CE-9611-A87D3478EBA3}" srcOrd="0" destOrd="0" presId="urn:microsoft.com/office/officeart/2005/8/layout/lProcess2"/>
    <dgm:cxn modelId="{D1E321F2-C01B-4676-A020-9294711326A1}" type="presParOf" srcId="{E4DF5AF2-3BC2-47CE-9611-A87D3478EBA3}" destId="{1F6268FB-64E9-494B-ACE9-7C79A7B09A4F}" srcOrd="0" destOrd="0" presId="urn:microsoft.com/office/officeart/2005/8/layout/lProcess2"/>
    <dgm:cxn modelId="{C8DCA103-B4D8-4026-A95D-AA6D02214E91}" type="presParOf" srcId="{E4DF5AF2-3BC2-47CE-9611-A87D3478EBA3}" destId="{862A6788-2755-44EE-ADB6-0FDA8CA05838}" srcOrd="1" destOrd="0" presId="urn:microsoft.com/office/officeart/2005/8/layout/lProcess2"/>
    <dgm:cxn modelId="{E2B5EDEC-FA6F-41E8-A7A9-1DE6DB9E41C9}" type="presParOf" srcId="{E4DF5AF2-3BC2-47CE-9611-A87D3478EBA3}" destId="{98FA3678-EDEE-4183-B64B-63155ACD7D37}" srcOrd="2" destOrd="0" presId="urn:microsoft.com/office/officeart/2005/8/layout/lProcess2"/>
    <dgm:cxn modelId="{D7439DD9-1B19-437A-8AC9-D955539F0786}" type="presParOf" srcId="{E4DF5AF2-3BC2-47CE-9611-A87D3478EBA3}" destId="{4788CF9C-7A92-4FC9-B599-DF0448AA9F57}" srcOrd="3" destOrd="0" presId="urn:microsoft.com/office/officeart/2005/8/layout/lProcess2"/>
    <dgm:cxn modelId="{2DC430B4-B489-4E54-937F-BB8B56001E81}" type="presParOf" srcId="{E4DF5AF2-3BC2-47CE-9611-A87D3478EBA3}" destId="{7CC85500-146D-45C0-97D2-4F4AD275642F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1AB950B-9A0A-42E0-A94E-295B1CC7D505}" type="doc">
      <dgm:prSet loTypeId="urn:microsoft.com/office/officeart/2005/8/layout/lProcess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A6ED61FA-21FB-4C8E-856B-CB538B24AFD7}">
      <dgm:prSet phldrT="[Testo]" custT="1"/>
      <dgm:spPr/>
      <dgm:t>
        <a:bodyPr/>
        <a:lstStyle/>
        <a:p>
          <a:r>
            <a:rPr lang="it-IT" sz="1400" b="1" dirty="0" smtClean="0"/>
            <a:t>TIPOLOGIE </a:t>
          </a:r>
          <a:r>
            <a:rPr lang="it-IT" sz="1400" b="1" dirty="0" err="1" smtClean="0"/>
            <a:t>DI</a:t>
          </a:r>
          <a:r>
            <a:rPr lang="it-IT" sz="1400" b="1" dirty="0" smtClean="0"/>
            <a:t> SENSORI</a:t>
          </a:r>
          <a:endParaRPr lang="it-IT" sz="1400" b="1" dirty="0"/>
        </a:p>
      </dgm:t>
    </dgm:pt>
    <dgm:pt modelId="{367B5F39-64D6-4809-B94B-169AB476E84F}" type="parTrans" cxnId="{C218134B-8A9D-42B5-AF65-9E6993E4BAA1}">
      <dgm:prSet/>
      <dgm:spPr/>
      <dgm:t>
        <a:bodyPr/>
        <a:lstStyle/>
        <a:p>
          <a:endParaRPr lang="it-IT"/>
        </a:p>
      </dgm:t>
    </dgm:pt>
    <dgm:pt modelId="{5ED14E66-AA95-4927-AD6B-7D65C7B44E3A}" type="sibTrans" cxnId="{C218134B-8A9D-42B5-AF65-9E6993E4BAA1}">
      <dgm:prSet/>
      <dgm:spPr/>
      <dgm:t>
        <a:bodyPr/>
        <a:lstStyle/>
        <a:p>
          <a:endParaRPr lang="it-IT"/>
        </a:p>
      </dgm:t>
    </dgm:pt>
    <dgm:pt modelId="{56927388-9C69-468D-9495-9C5FE01B72AC}">
      <dgm:prSet phldrT="[Testo]" custT="1"/>
      <dgm:spPr>
        <a:solidFill>
          <a:srgbClr val="FF0000"/>
        </a:solidFill>
      </dgm:spPr>
      <dgm:t>
        <a:bodyPr/>
        <a:lstStyle/>
        <a:p>
          <a:r>
            <a:rPr lang="it-IT" sz="1200" dirty="0" smtClean="0"/>
            <a:t>11 sensori High </a:t>
          </a:r>
          <a:r>
            <a:rPr lang="it-IT" sz="1200" dirty="0" err="1" smtClean="0"/>
            <a:t>Capacity</a:t>
          </a:r>
          <a:endParaRPr lang="it-IT" sz="1200" dirty="0"/>
        </a:p>
      </dgm:t>
    </dgm:pt>
    <dgm:pt modelId="{C4AD2A2F-3DE9-41C4-9282-9125879A0836}" type="parTrans" cxnId="{2043EA4D-6057-4E6C-B3C5-0418B06BDEB7}">
      <dgm:prSet/>
      <dgm:spPr/>
      <dgm:t>
        <a:bodyPr/>
        <a:lstStyle/>
        <a:p>
          <a:endParaRPr lang="it-IT"/>
        </a:p>
      </dgm:t>
    </dgm:pt>
    <dgm:pt modelId="{7E3449B7-75D6-4952-89DD-74A41A6D24B3}" type="sibTrans" cxnId="{2043EA4D-6057-4E6C-B3C5-0418B06BDEB7}">
      <dgm:prSet/>
      <dgm:spPr/>
      <dgm:t>
        <a:bodyPr/>
        <a:lstStyle/>
        <a:p>
          <a:endParaRPr lang="it-IT"/>
        </a:p>
      </dgm:t>
    </dgm:pt>
    <dgm:pt modelId="{74014186-3A76-4B35-9FDD-EAB6C384DDFB}">
      <dgm:prSet phldrT="[Testo]" custT="1"/>
      <dgm:spPr>
        <a:solidFill>
          <a:srgbClr val="00B050"/>
        </a:solidFill>
      </dgm:spPr>
      <dgm:t>
        <a:bodyPr/>
        <a:lstStyle/>
        <a:p>
          <a:r>
            <a:rPr lang="it-IT" sz="1200" dirty="0" smtClean="0"/>
            <a:t>4 sensori HC + Low </a:t>
          </a:r>
          <a:r>
            <a:rPr lang="it-IT" sz="1200" dirty="0" err="1" smtClean="0"/>
            <a:t>Capacity</a:t>
          </a:r>
          <a:endParaRPr lang="it-IT" sz="1200" dirty="0"/>
        </a:p>
      </dgm:t>
    </dgm:pt>
    <dgm:pt modelId="{CF74A576-FB79-4D47-9A3B-B595C6E00555}" type="parTrans" cxnId="{F963A811-FBBC-480C-935C-9CA02DB01C7E}">
      <dgm:prSet/>
      <dgm:spPr/>
      <dgm:t>
        <a:bodyPr/>
        <a:lstStyle/>
        <a:p>
          <a:endParaRPr lang="it-IT"/>
        </a:p>
      </dgm:t>
    </dgm:pt>
    <dgm:pt modelId="{A342B3E9-E611-43D0-96BE-6D059313ED6E}" type="sibTrans" cxnId="{F963A811-FBBC-480C-935C-9CA02DB01C7E}">
      <dgm:prSet/>
      <dgm:spPr/>
      <dgm:t>
        <a:bodyPr/>
        <a:lstStyle/>
        <a:p>
          <a:endParaRPr lang="it-IT"/>
        </a:p>
      </dgm:t>
    </dgm:pt>
    <dgm:pt modelId="{4D5E4926-698A-449F-8E23-5367CE7A4AA1}">
      <dgm:prSet phldrT="[Testo]" custT="1"/>
      <dgm:spPr>
        <a:solidFill>
          <a:srgbClr val="0070C0"/>
        </a:solidFill>
      </dgm:spPr>
      <dgm:t>
        <a:bodyPr/>
        <a:lstStyle/>
        <a:p>
          <a:r>
            <a:rPr lang="it-IT" sz="1200" dirty="0" smtClean="0"/>
            <a:t>4 sensori HC + stazioni meteorologiche</a:t>
          </a:r>
          <a:endParaRPr lang="it-IT" sz="1200" dirty="0"/>
        </a:p>
      </dgm:t>
    </dgm:pt>
    <dgm:pt modelId="{FAFD3DB3-93BD-46A2-A62C-086B51B1634A}" type="parTrans" cxnId="{0B9FE984-7835-4278-A0ED-6F43467FA2B6}">
      <dgm:prSet/>
      <dgm:spPr/>
      <dgm:t>
        <a:bodyPr/>
        <a:lstStyle/>
        <a:p>
          <a:endParaRPr lang="it-IT"/>
        </a:p>
      </dgm:t>
    </dgm:pt>
    <dgm:pt modelId="{52D10CD6-C6E2-4592-B6E0-DFB49E5B3836}" type="sibTrans" cxnId="{0B9FE984-7835-4278-A0ED-6F43467FA2B6}">
      <dgm:prSet/>
      <dgm:spPr/>
      <dgm:t>
        <a:bodyPr/>
        <a:lstStyle/>
        <a:p>
          <a:endParaRPr lang="it-IT"/>
        </a:p>
      </dgm:t>
    </dgm:pt>
    <dgm:pt modelId="{5A77E7D2-872B-40AD-8268-68AE23C43D34}" type="pres">
      <dgm:prSet presAssocID="{E1AB950B-9A0A-42E0-A94E-295B1CC7D505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172C073F-7773-4F52-B072-F990C9548E07}" type="pres">
      <dgm:prSet presAssocID="{A6ED61FA-21FB-4C8E-856B-CB538B24AFD7}" presName="compNode" presStyleCnt="0"/>
      <dgm:spPr/>
    </dgm:pt>
    <dgm:pt modelId="{C98E4A7B-1B05-47CF-BC40-BEBEBB8541C0}" type="pres">
      <dgm:prSet presAssocID="{A6ED61FA-21FB-4C8E-856B-CB538B24AFD7}" presName="aNode" presStyleLbl="bgShp" presStyleIdx="0" presStyleCnt="1" custLinFactNeighborX="441"/>
      <dgm:spPr/>
      <dgm:t>
        <a:bodyPr/>
        <a:lstStyle/>
        <a:p>
          <a:endParaRPr lang="it-IT"/>
        </a:p>
      </dgm:t>
    </dgm:pt>
    <dgm:pt modelId="{D9BA1D81-208C-410B-91DD-CD45DC1DF098}" type="pres">
      <dgm:prSet presAssocID="{A6ED61FA-21FB-4C8E-856B-CB538B24AFD7}" presName="textNode" presStyleLbl="bgShp" presStyleIdx="0" presStyleCnt="1"/>
      <dgm:spPr/>
      <dgm:t>
        <a:bodyPr/>
        <a:lstStyle/>
        <a:p>
          <a:endParaRPr lang="it-IT"/>
        </a:p>
      </dgm:t>
    </dgm:pt>
    <dgm:pt modelId="{8C8F64AD-9BAE-4DA4-BA75-9F87F85F6844}" type="pres">
      <dgm:prSet presAssocID="{A6ED61FA-21FB-4C8E-856B-CB538B24AFD7}" presName="compChildNode" presStyleCnt="0"/>
      <dgm:spPr/>
    </dgm:pt>
    <dgm:pt modelId="{E4DF5AF2-3BC2-47CE-9611-A87D3478EBA3}" type="pres">
      <dgm:prSet presAssocID="{A6ED61FA-21FB-4C8E-856B-CB538B24AFD7}" presName="theInnerList" presStyleCnt="0"/>
      <dgm:spPr/>
    </dgm:pt>
    <dgm:pt modelId="{1F6268FB-64E9-494B-ACE9-7C79A7B09A4F}" type="pres">
      <dgm:prSet presAssocID="{56927388-9C69-468D-9495-9C5FE01B72AC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62A6788-2755-44EE-ADB6-0FDA8CA05838}" type="pres">
      <dgm:prSet presAssocID="{56927388-9C69-468D-9495-9C5FE01B72AC}" presName="aSpace2" presStyleCnt="0"/>
      <dgm:spPr/>
    </dgm:pt>
    <dgm:pt modelId="{98FA3678-EDEE-4183-B64B-63155ACD7D37}" type="pres">
      <dgm:prSet presAssocID="{74014186-3A76-4B35-9FDD-EAB6C384DDFB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788CF9C-7A92-4FC9-B599-DF0448AA9F57}" type="pres">
      <dgm:prSet presAssocID="{74014186-3A76-4B35-9FDD-EAB6C384DDFB}" presName="aSpace2" presStyleCnt="0"/>
      <dgm:spPr/>
    </dgm:pt>
    <dgm:pt modelId="{7CC85500-146D-45C0-97D2-4F4AD275642F}" type="pres">
      <dgm:prSet presAssocID="{4D5E4926-698A-449F-8E23-5367CE7A4AA1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C218134B-8A9D-42B5-AF65-9E6993E4BAA1}" srcId="{E1AB950B-9A0A-42E0-A94E-295B1CC7D505}" destId="{A6ED61FA-21FB-4C8E-856B-CB538B24AFD7}" srcOrd="0" destOrd="0" parTransId="{367B5F39-64D6-4809-B94B-169AB476E84F}" sibTransId="{5ED14E66-AA95-4927-AD6B-7D65C7B44E3A}"/>
    <dgm:cxn modelId="{2043EA4D-6057-4E6C-B3C5-0418B06BDEB7}" srcId="{A6ED61FA-21FB-4C8E-856B-CB538B24AFD7}" destId="{56927388-9C69-468D-9495-9C5FE01B72AC}" srcOrd="0" destOrd="0" parTransId="{C4AD2A2F-3DE9-41C4-9282-9125879A0836}" sibTransId="{7E3449B7-75D6-4952-89DD-74A41A6D24B3}"/>
    <dgm:cxn modelId="{F963A811-FBBC-480C-935C-9CA02DB01C7E}" srcId="{A6ED61FA-21FB-4C8E-856B-CB538B24AFD7}" destId="{74014186-3A76-4B35-9FDD-EAB6C384DDFB}" srcOrd="1" destOrd="0" parTransId="{CF74A576-FB79-4D47-9A3B-B595C6E00555}" sibTransId="{A342B3E9-E611-43D0-96BE-6D059313ED6E}"/>
    <dgm:cxn modelId="{FFCFA1DE-1A9A-4B37-98B0-777ED8F0295A}" type="presOf" srcId="{A6ED61FA-21FB-4C8E-856B-CB538B24AFD7}" destId="{D9BA1D81-208C-410B-91DD-CD45DC1DF098}" srcOrd="1" destOrd="0" presId="urn:microsoft.com/office/officeart/2005/8/layout/lProcess2"/>
    <dgm:cxn modelId="{1A2FD2A3-C016-487C-902E-D509562543DE}" type="presOf" srcId="{74014186-3A76-4B35-9FDD-EAB6C384DDFB}" destId="{98FA3678-EDEE-4183-B64B-63155ACD7D37}" srcOrd="0" destOrd="0" presId="urn:microsoft.com/office/officeart/2005/8/layout/lProcess2"/>
    <dgm:cxn modelId="{E3BF3367-633E-4DBF-B451-67A2DA85B114}" type="presOf" srcId="{E1AB950B-9A0A-42E0-A94E-295B1CC7D505}" destId="{5A77E7D2-872B-40AD-8268-68AE23C43D34}" srcOrd="0" destOrd="0" presId="urn:microsoft.com/office/officeart/2005/8/layout/lProcess2"/>
    <dgm:cxn modelId="{5E68772B-007A-4483-978D-BF21F9D3780A}" type="presOf" srcId="{56927388-9C69-468D-9495-9C5FE01B72AC}" destId="{1F6268FB-64E9-494B-ACE9-7C79A7B09A4F}" srcOrd="0" destOrd="0" presId="urn:microsoft.com/office/officeart/2005/8/layout/lProcess2"/>
    <dgm:cxn modelId="{67F058F5-D5ED-49CC-A1D0-8100ABFB0204}" type="presOf" srcId="{4D5E4926-698A-449F-8E23-5367CE7A4AA1}" destId="{7CC85500-146D-45C0-97D2-4F4AD275642F}" srcOrd="0" destOrd="0" presId="urn:microsoft.com/office/officeart/2005/8/layout/lProcess2"/>
    <dgm:cxn modelId="{FF998082-0F06-40BF-AD5A-4BED79695751}" type="presOf" srcId="{A6ED61FA-21FB-4C8E-856B-CB538B24AFD7}" destId="{C98E4A7B-1B05-47CF-BC40-BEBEBB8541C0}" srcOrd="0" destOrd="0" presId="urn:microsoft.com/office/officeart/2005/8/layout/lProcess2"/>
    <dgm:cxn modelId="{0B9FE984-7835-4278-A0ED-6F43467FA2B6}" srcId="{A6ED61FA-21FB-4C8E-856B-CB538B24AFD7}" destId="{4D5E4926-698A-449F-8E23-5367CE7A4AA1}" srcOrd="2" destOrd="0" parTransId="{FAFD3DB3-93BD-46A2-A62C-086B51B1634A}" sibTransId="{52D10CD6-C6E2-4592-B6E0-DFB49E5B3836}"/>
    <dgm:cxn modelId="{0A37AE6A-621B-4CF2-89F1-D3F8694D023C}" type="presParOf" srcId="{5A77E7D2-872B-40AD-8268-68AE23C43D34}" destId="{172C073F-7773-4F52-B072-F990C9548E07}" srcOrd="0" destOrd="0" presId="urn:microsoft.com/office/officeart/2005/8/layout/lProcess2"/>
    <dgm:cxn modelId="{9D884B21-3300-4D4F-9E2D-B2F19CB3D42A}" type="presParOf" srcId="{172C073F-7773-4F52-B072-F990C9548E07}" destId="{C98E4A7B-1B05-47CF-BC40-BEBEBB8541C0}" srcOrd="0" destOrd="0" presId="urn:microsoft.com/office/officeart/2005/8/layout/lProcess2"/>
    <dgm:cxn modelId="{1CC528F2-55D1-485C-A7DC-9A65808BC907}" type="presParOf" srcId="{172C073F-7773-4F52-B072-F990C9548E07}" destId="{D9BA1D81-208C-410B-91DD-CD45DC1DF098}" srcOrd="1" destOrd="0" presId="urn:microsoft.com/office/officeart/2005/8/layout/lProcess2"/>
    <dgm:cxn modelId="{63E58509-F8D8-4FDD-ABDC-D8071BB6EAD9}" type="presParOf" srcId="{172C073F-7773-4F52-B072-F990C9548E07}" destId="{8C8F64AD-9BAE-4DA4-BA75-9F87F85F6844}" srcOrd="2" destOrd="0" presId="urn:microsoft.com/office/officeart/2005/8/layout/lProcess2"/>
    <dgm:cxn modelId="{45357061-1FF8-4A87-8243-0BB00B26668F}" type="presParOf" srcId="{8C8F64AD-9BAE-4DA4-BA75-9F87F85F6844}" destId="{E4DF5AF2-3BC2-47CE-9611-A87D3478EBA3}" srcOrd="0" destOrd="0" presId="urn:microsoft.com/office/officeart/2005/8/layout/lProcess2"/>
    <dgm:cxn modelId="{DC8BA622-C0E6-4F6C-913E-0A0DC9420486}" type="presParOf" srcId="{E4DF5AF2-3BC2-47CE-9611-A87D3478EBA3}" destId="{1F6268FB-64E9-494B-ACE9-7C79A7B09A4F}" srcOrd="0" destOrd="0" presId="urn:microsoft.com/office/officeart/2005/8/layout/lProcess2"/>
    <dgm:cxn modelId="{252E1F23-32DE-4036-9DAB-47B3C5AF07FA}" type="presParOf" srcId="{E4DF5AF2-3BC2-47CE-9611-A87D3478EBA3}" destId="{862A6788-2755-44EE-ADB6-0FDA8CA05838}" srcOrd="1" destOrd="0" presId="urn:microsoft.com/office/officeart/2005/8/layout/lProcess2"/>
    <dgm:cxn modelId="{FBBA9F15-E481-4C7F-9667-D70C2A88E459}" type="presParOf" srcId="{E4DF5AF2-3BC2-47CE-9611-A87D3478EBA3}" destId="{98FA3678-EDEE-4183-B64B-63155ACD7D37}" srcOrd="2" destOrd="0" presId="urn:microsoft.com/office/officeart/2005/8/layout/lProcess2"/>
    <dgm:cxn modelId="{5378229F-20D0-4FD9-BF17-5055F10E1B66}" type="presParOf" srcId="{E4DF5AF2-3BC2-47CE-9611-A87D3478EBA3}" destId="{4788CF9C-7A92-4FC9-B599-DF0448AA9F57}" srcOrd="3" destOrd="0" presId="urn:microsoft.com/office/officeart/2005/8/layout/lProcess2"/>
    <dgm:cxn modelId="{0A0A0688-EE8C-4C93-9B0D-6B71A6F48278}" type="presParOf" srcId="{E4DF5AF2-3BC2-47CE-9611-A87D3478EBA3}" destId="{7CC85500-146D-45C0-97D2-4F4AD275642F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C3F398-57BD-4B30-A89C-C3DBDE8A211E}">
      <dsp:nvSpPr>
        <dsp:cNvPr id="0" name=""/>
        <dsp:cNvSpPr/>
      </dsp:nvSpPr>
      <dsp:spPr>
        <a:xfrm>
          <a:off x="3689" y="1526752"/>
          <a:ext cx="1102893" cy="6617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5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5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5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5"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Metodologia</a:t>
          </a:r>
          <a:r>
            <a:rPr lang="en-US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sperimentale</a:t>
          </a:r>
          <a:endParaRPr lang="it-IT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071" y="1546134"/>
        <a:ext cx="1064129" cy="622971"/>
      </dsp:txXfrm>
    </dsp:sp>
    <dsp:sp modelId="{8DA74BC4-CEE3-45B5-BD8E-B38D1B212835}">
      <dsp:nvSpPr>
        <dsp:cNvPr id="0" name=""/>
        <dsp:cNvSpPr/>
      </dsp:nvSpPr>
      <dsp:spPr>
        <a:xfrm>
          <a:off x="1216872" y="1720861"/>
          <a:ext cx="233813" cy="2735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5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5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5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5"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16872" y="1775564"/>
        <a:ext cx="163669" cy="164111"/>
      </dsp:txXfrm>
    </dsp:sp>
    <dsp:sp modelId="{CFD7BCD5-B005-45B9-BDA6-49165DC5C7D6}">
      <dsp:nvSpPr>
        <dsp:cNvPr id="0" name=""/>
        <dsp:cNvSpPr/>
      </dsp:nvSpPr>
      <dsp:spPr>
        <a:xfrm>
          <a:off x="1547740" y="1526752"/>
          <a:ext cx="1102893" cy="6617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hade val="63000"/>
              </a:schemeClr>
            </a:gs>
            <a:gs pos="30000">
              <a:schemeClr val="accent5">
                <a:hueOff val="-3676672"/>
                <a:satOff val="-5114"/>
                <a:lumOff val="-1961"/>
                <a:alphaOff val="0"/>
                <a:shade val="90000"/>
                <a:satMod val="110000"/>
              </a:schemeClr>
            </a:gs>
            <a:gs pos="45000">
              <a:schemeClr val="accent5">
                <a:hueOff val="-3676672"/>
                <a:satOff val="-5114"/>
                <a:lumOff val="-1961"/>
                <a:alphaOff val="0"/>
                <a:shade val="100000"/>
                <a:satMod val="118000"/>
              </a:schemeClr>
            </a:gs>
            <a:gs pos="55000">
              <a:schemeClr val="accent5">
                <a:hueOff val="-3676672"/>
                <a:satOff val="-5114"/>
                <a:lumOff val="-1961"/>
                <a:alphaOff val="0"/>
                <a:shade val="100000"/>
                <a:satMod val="118000"/>
              </a:schemeClr>
            </a:gs>
            <a:gs pos="73000">
              <a:schemeClr val="accent5">
                <a:hueOff val="-3676672"/>
                <a:satOff val="-5114"/>
                <a:lumOff val="-1961"/>
                <a:alphaOff val="0"/>
                <a:shade val="90000"/>
                <a:satMod val="11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5">
              <a:hueOff val="-3676672"/>
              <a:satOff val="-5114"/>
              <a:lumOff val="-1961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Regola</a:t>
          </a:r>
          <a:r>
            <a:rPr lang="en-US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 di </a:t>
          </a:r>
          <a:r>
            <a:rPr lang="en-US" sz="1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derivazione</a:t>
          </a:r>
          <a:r>
            <a:rPr lang="en-US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 di </a:t>
          </a:r>
          <a:r>
            <a:rPr lang="en-US" sz="1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kirkhhoff</a:t>
          </a:r>
          <a:endParaRPr lang="it-IT" sz="1200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67122" y="1546134"/>
        <a:ext cx="1064129" cy="622971"/>
      </dsp:txXfrm>
    </dsp:sp>
    <dsp:sp modelId="{7C104AB5-E6FC-4BFF-8AA2-23DEB0479F83}">
      <dsp:nvSpPr>
        <dsp:cNvPr id="0" name=""/>
        <dsp:cNvSpPr/>
      </dsp:nvSpPr>
      <dsp:spPr>
        <a:xfrm>
          <a:off x="2760922" y="1720861"/>
          <a:ext cx="233813" cy="2735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hade val="63000"/>
              </a:schemeClr>
            </a:gs>
            <a:gs pos="30000">
              <a:schemeClr val="accent5">
                <a:hueOff val="-7353344"/>
                <a:satOff val="-10228"/>
                <a:lumOff val="-3922"/>
                <a:alphaOff val="0"/>
                <a:shade val="90000"/>
                <a:satMod val="110000"/>
              </a:schemeClr>
            </a:gs>
            <a:gs pos="45000">
              <a:schemeClr val="accent5">
                <a:hueOff val="-7353344"/>
                <a:satOff val="-10228"/>
                <a:lumOff val="-3922"/>
                <a:alphaOff val="0"/>
                <a:shade val="100000"/>
                <a:satMod val="118000"/>
              </a:schemeClr>
            </a:gs>
            <a:gs pos="55000">
              <a:schemeClr val="accent5">
                <a:hueOff val="-7353344"/>
                <a:satOff val="-10228"/>
                <a:lumOff val="-3922"/>
                <a:alphaOff val="0"/>
                <a:shade val="100000"/>
                <a:satMod val="118000"/>
              </a:schemeClr>
            </a:gs>
            <a:gs pos="73000">
              <a:schemeClr val="accent5">
                <a:hueOff val="-7353344"/>
                <a:satOff val="-10228"/>
                <a:lumOff val="-3922"/>
                <a:alphaOff val="0"/>
                <a:shade val="90000"/>
                <a:satMod val="11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5">
              <a:hueOff val="-7353344"/>
              <a:satOff val="-10228"/>
              <a:lumOff val="-3922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60922" y="1775564"/>
        <a:ext cx="163669" cy="164111"/>
      </dsp:txXfrm>
    </dsp:sp>
    <dsp:sp modelId="{F5E6DF7A-3C95-4644-8EDA-03731D035155}">
      <dsp:nvSpPr>
        <dsp:cNvPr id="0" name=""/>
        <dsp:cNvSpPr/>
      </dsp:nvSpPr>
      <dsp:spPr>
        <a:xfrm>
          <a:off x="3091790" y="1526752"/>
          <a:ext cx="1102893" cy="6617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hade val="63000"/>
              </a:schemeClr>
            </a:gs>
            <a:gs pos="30000">
              <a:schemeClr val="accent5">
                <a:hueOff val="-7353344"/>
                <a:satOff val="-10228"/>
                <a:lumOff val="-3922"/>
                <a:alphaOff val="0"/>
                <a:shade val="90000"/>
                <a:satMod val="110000"/>
              </a:schemeClr>
            </a:gs>
            <a:gs pos="45000">
              <a:schemeClr val="accent5">
                <a:hueOff val="-7353344"/>
                <a:satOff val="-10228"/>
                <a:lumOff val="-3922"/>
                <a:alphaOff val="0"/>
                <a:shade val="100000"/>
                <a:satMod val="118000"/>
              </a:schemeClr>
            </a:gs>
            <a:gs pos="55000">
              <a:schemeClr val="accent5">
                <a:hueOff val="-7353344"/>
                <a:satOff val="-10228"/>
                <a:lumOff val="-3922"/>
                <a:alphaOff val="0"/>
                <a:shade val="100000"/>
                <a:satMod val="118000"/>
              </a:schemeClr>
            </a:gs>
            <a:gs pos="73000">
              <a:schemeClr val="accent5">
                <a:hueOff val="-7353344"/>
                <a:satOff val="-10228"/>
                <a:lumOff val="-3922"/>
                <a:alphaOff val="0"/>
                <a:shade val="90000"/>
                <a:satMod val="11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5">
              <a:hueOff val="-7353344"/>
              <a:satOff val="-10228"/>
              <a:lumOff val="-3922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Applicazione</a:t>
          </a:r>
          <a:r>
            <a:rPr lang="en-US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ai</a:t>
          </a:r>
          <a:r>
            <a:rPr lang="en-US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flussi</a:t>
          </a:r>
          <a:r>
            <a:rPr lang="en-US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 di </a:t>
          </a:r>
          <a:r>
            <a:rPr lang="en-US" sz="1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traffico</a:t>
          </a:r>
          <a:endParaRPr lang="it-IT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11172" y="1546134"/>
        <a:ext cx="1064129" cy="6229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51FAB6-86A4-405A-8862-C6DA59455CED}">
      <dsp:nvSpPr>
        <dsp:cNvPr id="0" name=""/>
        <dsp:cNvSpPr/>
      </dsp:nvSpPr>
      <dsp:spPr>
        <a:xfrm>
          <a:off x="1019238" y="312881"/>
          <a:ext cx="3268253" cy="4168690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6000" r="-46000"/>
          </a:stretch>
        </a:blip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D177C20-8C88-46CD-A0E4-4609E46514E5}">
      <dsp:nvSpPr>
        <dsp:cNvPr id="0" name=""/>
        <dsp:cNvSpPr/>
      </dsp:nvSpPr>
      <dsp:spPr>
        <a:xfrm>
          <a:off x="1149968" y="1813609"/>
          <a:ext cx="2516554" cy="2501214"/>
        </a:xfrm>
        <a:prstGeom prst="rect">
          <a:avLst/>
        </a:prstGeom>
        <a:noFill/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b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600" b="1" kern="1200" dirty="0" smtClean="0">
              <a:solidFill>
                <a:schemeClr val="bg1"/>
              </a:solidFill>
            </a:rPr>
            <a:t>CENTRALINE MONITORAGGIO TRAFFICO</a:t>
          </a:r>
          <a:endParaRPr lang="it-IT" sz="2600" b="1" kern="1200" dirty="0">
            <a:solidFill>
              <a:schemeClr val="bg1"/>
            </a:solidFill>
          </a:endParaRPr>
        </a:p>
      </dsp:txBody>
      <dsp:txXfrm>
        <a:off x="1149968" y="1813609"/>
        <a:ext cx="2516554" cy="2501214"/>
      </dsp:txXfrm>
    </dsp:sp>
    <dsp:sp modelId="{0D05A68B-59F8-4805-846C-CAF6DD3D7790}">
      <dsp:nvSpPr>
        <dsp:cNvPr id="0" name=""/>
        <dsp:cNvSpPr/>
      </dsp:nvSpPr>
      <dsp:spPr>
        <a:xfrm>
          <a:off x="3724718" y="104446"/>
          <a:ext cx="1125546" cy="1125546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C433ADF-430E-4E00-B625-9F9992BC90C9}">
      <dsp:nvSpPr>
        <dsp:cNvPr id="0" name=""/>
        <dsp:cNvSpPr/>
      </dsp:nvSpPr>
      <dsp:spPr>
        <a:xfrm>
          <a:off x="4850264" y="104446"/>
          <a:ext cx="226497" cy="1125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0" tIns="82550" rIns="165100" bIns="825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6500" kern="1200" dirty="0" smtClean="0"/>
            <a:t> </a:t>
          </a:r>
          <a:endParaRPr lang="it-IT" sz="6500" kern="1200" dirty="0"/>
        </a:p>
      </dsp:txBody>
      <dsp:txXfrm>
        <a:off x="4850264" y="104446"/>
        <a:ext cx="226497" cy="1125546"/>
      </dsp:txXfrm>
    </dsp:sp>
    <dsp:sp modelId="{8F6D1107-BA68-446D-BB1A-6E1C5BB41156}">
      <dsp:nvSpPr>
        <dsp:cNvPr id="0" name=""/>
        <dsp:cNvSpPr/>
      </dsp:nvSpPr>
      <dsp:spPr>
        <a:xfrm>
          <a:off x="3724718" y="1432591"/>
          <a:ext cx="1125546" cy="1125546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208C4E2-9A2F-4E4E-B7B0-1C4A967D340D}">
      <dsp:nvSpPr>
        <dsp:cNvPr id="0" name=""/>
        <dsp:cNvSpPr/>
      </dsp:nvSpPr>
      <dsp:spPr>
        <a:xfrm>
          <a:off x="4850264" y="1432591"/>
          <a:ext cx="226497" cy="1125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0" tIns="82550" rIns="165100" bIns="825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6500" kern="1200" dirty="0" smtClean="0"/>
            <a:t> </a:t>
          </a:r>
          <a:endParaRPr lang="it-IT" sz="6500" kern="1200" dirty="0"/>
        </a:p>
      </dsp:txBody>
      <dsp:txXfrm>
        <a:off x="4850264" y="1432591"/>
        <a:ext cx="226497" cy="1125546"/>
      </dsp:txXfrm>
    </dsp:sp>
    <dsp:sp modelId="{1D52FFD8-EDA4-407D-9CA2-463187801801}">
      <dsp:nvSpPr>
        <dsp:cNvPr id="0" name=""/>
        <dsp:cNvSpPr/>
      </dsp:nvSpPr>
      <dsp:spPr>
        <a:xfrm>
          <a:off x="3724718" y="2760736"/>
          <a:ext cx="1125546" cy="1125546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F00C011-A58E-4F6E-8103-7DB8FBE5353A}">
      <dsp:nvSpPr>
        <dsp:cNvPr id="0" name=""/>
        <dsp:cNvSpPr/>
      </dsp:nvSpPr>
      <dsp:spPr>
        <a:xfrm>
          <a:off x="4850264" y="2760736"/>
          <a:ext cx="226497" cy="1125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0" tIns="82550" rIns="165100" bIns="825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6500" kern="1200" dirty="0" smtClean="0"/>
            <a:t> </a:t>
          </a:r>
          <a:endParaRPr lang="it-IT" sz="6500" kern="1200" dirty="0"/>
        </a:p>
      </dsp:txBody>
      <dsp:txXfrm>
        <a:off x="4850264" y="2760736"/>
        <a:ext cx="226497" cy="11255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360921-6B34-4333-869A-8F8BFCE1FDF4}">
      <dsp:nvSpPr>
        <dsp:cNvPr id="0" name=""/>
        <dsp:cNvSpPr/>
      </dsp:nvSpPr>
      <dsp:spPr>
        <a:xfrm>
          <a:off x="1025864" y="311678"/>
          <a:ext cx="3255691" cy="4152667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6000" r="-46000"/>
          </a:stretch>
        </a:blip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097CB30-5818-4010-92A1-5CAA99F2087B}">
      <dsp:nvSpPr>
        <dsp:cNvPr id="0" name=""/>
        <dsp:cNvSpPr/>
      </dsp:nvSpPr>
      <dsp:spPr>
        <a:xfrm>
          <a:off x="1156092" y="1806638"/>
          <a:ext cx="2506882" cy="2491600"/>
        </a:xfrm>
        <a:prstGeom prst="rect">
          <a:avLst/>
        </a:prstGeom>
        <a:noFill/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b="1" kern="1200" dirty="0" smtClean="0">
              <a:solidFill>
                <a:schemeClr val="bg1"/>
              </a:solidFill>
            </a:rPr>
            <a:t>STRUMENTAZIONE FONOMETRICA</a:t>
          </a:r>
          <a:endParaRPr lang="it-IT" sz="2400" b="1" kern="1200" dirty="0">
            <a:solidFill>
              <a:schemeClr val="bg1"/>
            </a:solidFill>
          </a:endParaRPr>
        </a:p>
      </dsp:txBody>
      <dsp:txXfrm>
        <a:off x="1156092" y="1806638"/>
        <a:ext cx="2506882" cy="2491600"/>
      </dsp:txXfrm>
    </dsp:sp>
    <dsp:sp modelId="{210BDC3D-68CC-468E-96AC-05780A69BB86}">
      <dsp:nvSpPr>
        <dsp:cNvPr id="0" name=""/>
        <dsp:cNvSpPr/>
      </dsp:nvSpPr>
      <dsp:spPr>
        <a:xfrm>
          <a:off x="3720945" y="104045"/>
          <a:ext cx="1121220" cy="1121220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2554CCE-1299-47D7-92EB-ABBA23F5E98E}">
      <dsp:nvSpPr>
        <dsp:cNvPr id="0" name=""/>
        <dsp:cNvSpPr/>
      </dsp:nvSpPr>
      <dsp:spPr>
        <a:xfrm>
          <a:off x="4842165" y="104045"/>
          <a:ext cx="227969" cy="1121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0" tIns="82550" rIns="165100" bIns="825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6500" kern="1200" dirty="0" smtClean="0"/>
            <a:t> </a:t>
          </a:r>
          <a:endParaRPr lang="it-IT" sz="6500" kern="1200" dirty="0"/>
        </a:p>
      </dsp:txBody>
      <dsp:txXfrm>
        <a:off x="4842165" y="104045"/>
        <a:ext cx="227969" cy="1121220"/>
      </dsp:txXfrm>
    </dsp:sp>
    <dsp:sp modelId="{8355DB41-CECF-46C4-9061-2907EEF41738}">
      <dsp:nvSpPr>
        <dsp:cNvPr id="0" name=""/>
        <dsp:cNvSpPr/>
      </dsp:nvSpPr>
      <dsp:spPr>
        <a:xfrm>
          <a:off x="3720945" y="1427084"/>
          <a:ext cx="1121220" cy="1121220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D6725C8-895F-416A-9332-214C91422729}">
      <dsp:nvSpPr>
        <dsp:cNvPr id="0" name=""/>
        <dsp:cNvSpPr/>
      </dsp:nvSpPr>
      <dsp:spPr>
        <a:xfrm>
          <a:off x="4842165" y="1427084"/>
          <a:ext cx="227969" cy="1121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0" tIns="82550" rIns="165100" bIns="825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6500" kern="1200" dirty="0" smtClean="0"/>
            <a:t> </a:t>
          </a:r>
          <a:endParaRPr lang="it-IT" sz="6500" kern="1200" dirty="0"/>
        </a:p>
      </dsp:txBody>
      <dsp:txXfrm>
        <a:off x="4842165" y="1427084"/>
        <a:ext cx="227969" cy="1121220"/>
      </dsp:txXfrm>
    </dsp:sp>
    <dsp:sp modelId="{BF2428B3-8B53-4255-8C14-13AD761AB675}">
      <dsp:nvSpPr>
        <dsp:cNvPr id="0" name=""/>
        <dsp:cNvSpPr/>
      </dsp:nvSpPr>
      <dsp:spPr>
        <a:xfrm>
          <a:off x="3720945" y="2750124"/>
          <a:ext cx="1121220" cy="1121220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81DC2CD-98E9-4777-A1DC-A8F5BF2A6FEA}">
      <dsp:nvSpPr>
        <dsp:cNvPr id="0" name=""/>
        <dsp:cNvSpPr/>
      </dsp:nvSpPr>
      <dsp:spPr>
        <a:xfrm>
          <a:off x="4842165" y="2750124"/>
          <a:ext cx="227969" cy="1121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0" tIns="82550" rIns="165100" bIns="825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6500" kern="1200" dirty="0" smtClean="0"/>
            <a:t> </a:t>
          </a:r>
          <a:endParaRPr lang="it-IT" sz="6500" kern="1200" dirty="0"/>
        </a:p>
      </dsp:txBody>
      <dsp:txXfrm>
        <a:off x="4842165" y="2750124"/>
        <a:ext cx="227969" cy="11212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EB5271-B21C-4004-9DCF-DE14BB4A7EE3}">
      <dsp:nvSpPr>
        <dsp:cNvPr id="0" name=""/>
        <dsp:cNvSpPr/>
      </dsp:nvSpPr>
      <dsp:spPr>
        <a:xfrm>
          <a:off x="771195" y="0"/>
          <a:ext cx="4317588" cy="628856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99831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PRIMO CRITERIO</a:t>
          </a:r>
          <a:endParaRPr lang="it-IT" sz="1800" kern="1200" dirty="0"/>
        </a:p>
      </dsp:txBody>
      <dsp:txXfrm>
        <a:off x="771195" y="157214"/>
        <a:ext cx="4160374" cy="314428"/>
      </dsp:txXfrm>
    </dsp:sp>
    <dsp:sp modelId="{676EE6B3-2F07-4784-80C3-733A12EA032A}">
      <dsp:nvSpPr>
        <dsp:cNvPr id="0" name=""/>
        <dsp:cNvSpPr/>
      </dsp:nvSpPr>
      <dsp:spPr>
        <a:xfrm>
          <a:off x="771195" y="486497"/>
          <a:ext cx="1994725" cy="140364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>
              <a:solidFill>
                <a:srgbClr val="657D9D"/>
              </a:solidFill>
            </a:rPr>
            <a:t>Costo che è necessario sostenere per collezionare i dati</a:t>
          </a:r>
          <a:endParaRPr lang="it-IT" sz="1600" kern="1200" dirty="0">
            <a:solidFill>
              <a:srgbClr val="657D9D"/>
            </a:solidFill>
          </a:endParaRPr>
        </a:p>
      </dsp:txBody>
      <dsp:txXfrm>
        <a:off x="771195" y="486497"/>
        <a:ext cx="1994725" cy="1403641"/>
      </dsp:txXfrm>
    </dsp:sp>
    <dsp:sp modelId="{484F0040-2D0B-4AC9-8C14-A16FBA4FA4F7}">
      <dsp:nvSpPr>
        <dsp:cNvPr id="0" name=""/>
        <dsp:cNvSpPr/>
      </dsp:nvSpPr>
      <dsp:spPr>
        <a:xfrm>
          <a:off x="2765921" y="209548"/>
          <a:ext cx="2322862" cy="628856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99831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SECONDO CRITERIO</a:t>
          </a:r>
          <a:endParaRPr lang="it-IT" sz="1800" kern="1200" dirty="0"/>
        </a:p>
      </dsp:txBody>
      <dsp:txXfrm>
        <a:off x="2765921" y="366762"/>
        <a:ext cx="2165648" cy="314428"/>
      </dsp:txXfrm>
    </dsp:sp>
    <dsp:sp modelId="{001181A5-AB37-4AD0-AFC0-D3CC6E53941B}">
      <dsp:nvSpPr>
        <dsp:cNvPr id="0" name=""/>
        <dsp:cNvSpPr/>
      </dsp:nvSpPr>
      <dsp:spPr>
        <a:xfrm>
          <a:off x="2765921" y="696046"/>
          <a:ext cx="1994725" cy="140364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>
              <a:solidFill>
                <a:srgbClr val="657D9D"/>
              </a:solidFill>
            </a:rPr>
            <a:t>Tempo occorrente per elaborare le informazioni e preparare le mappe base</a:t>
          </a:r>
          <a:endParaRPr lang="it-IT" sz="1600" kern="1200" dirty="0">
            <a:solidFill>
              <a:srgbClr val="657D9D"/>
            </a:solidFill>
          </a:endParaRPr>
        </a:p>
      </dsp:txBody>
      <dsp:txXfrm>
        <a:off x="2765921" y="696046"/>
        <a:ext cx="1994725" cy="140364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0EC9D8-554C-480C-B219-F0EC752E927C}">
      <dsp:nvSpPr>
        <dsp:cNvPr id="0" name=""/>
        <dsp:cNvSpPr/>
      </dsp:nvSpPr>
      <dsp:spPr>
        <a:xfrm>
          <a:off x="1915" y="299905"/>
          <a:ext cx="1419043" cy="16694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BAD22B-97D4-40DB-A8E0-9373A4B350EC}">
      <dsp:nvSpPr>
        <dsp:cNvPr id="0" name=""/>
        <dsp:cNvSpPr/>
      </dsp:nvSpPr>
      <dsp:spPr>
        <a:xfrm>
          <a:off x="1915" y="362603"/>
          <a:ext cx="104248" cy="10424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13178D-C738-4DED-8F9A-AFA7A944D002}">
      <dsp:nvSpPr>
        <dsp:cNvPr id="0" name=""/>
        <dsp:cNvSpPr/>
      </dsp:nvSpPr>
      <dsp:spPr>
        <a:xfrm>
          <a:off x="1915" y="0"/>
          <a:ext cx="1419043" cy="2999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/>
            <a:t>1 stazione meteo</a:t>
          </a:r>
          <a:endParaRPr lang="it-IT" sz="1600" b="1" kern="1200" dirty="0"/>
        </a:p>
      </dsp:txBody>
      <dsp:txXfrm>
        <a:off x="1915" y="0"/>
        <a:ext cx="1419043" cy="299905"/>
      </dsp:txXfrm>
    </dsp:sp>
    <dsp:sp modelId="{B4D4D59C-7D86-4511-A8AF-7BC1830C01EC}">
      <dsp:nvSpPr>
        <dsp:cNvPr id="0" name=""/>
        <dsp:cNvSpPr/>
      </dsp:nvSpPr>
      <dsp:spPr>
        <a:xfrm>
          <a:off x="1491911" y="299905"/>
          <a:ext cx="1419043" cy="166946"/>
        </a:xfrm>
        <a:prstGeom prst="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9525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1ECF4A-0C35-4D6C-B079-46EBF70BAB10}">
      <dsp:nvSpPr>
        <dsp:cNvPr id="0" name=""/>
        <dsp:cNvSpPr/>
      </dsp:nvSpPr>
      <dsp:spPr>
        <a:xfrm>
          <a:off x="1491911" y="362603"/>
          <a:ext cx="104248" cy="10424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DFA49A-7550-4D94-867F-6E1B3F8B3554}">
      <dsp:nvSpPr>
        <dsp:cNvPr id="0" name=""/>
        <dsp:cNvSpPr/>
      </dsp:nvSpPr>
      <dsp:spPr>
        <a:xfrm>
          <a:off x="1491911" y="0"/>
          <a:ext cx="1419043" cy="2999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/>
            <a:t>92%</a:t>
          </a:r>
          <a:endParaRPr lang="it-IT" sz="1600" b="1" kern="1200" dirty="0"/>
        </a:p>
      </dsp:txBody>
      <dsp:txXfrm>
        <a:off x="1491911" y="0"/>
        <a:ext cx="1419043" cy="299905"/>
      </dsp:txXfrm>
    </dsp:sp>
    <dsp:sp modelId="{0F1008BD-60EB-4562-A271-3694A9AA164B}">
      <dsp:nvSpPr>
        <dsp:cNvPr id="0" name=""/>
        <dsp:cNvSpPr/>
      </dsp:nvSpPr>
      <dsp:spPr>
        <a:xfrm>
          <a:off x="2981906" y="299905"/>
          <a:ext cx="1419043" cy="166946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9525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0D91ED-76B7-49E1-87DA-D0F87E135F6F}">
      <dsp:nvSpPr>
        <dsp:cNvPr id="0" name=""/>
        <dsp:cNvSpPr/>
      </dsp:nvSpPr>
      <dsp:spPr>
        <a:xfrm>
          <a:off x="2981906" y="362603"/>
          <a:ext cx="104248" cy="10424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9C6B5B-EE66-4B14-A6F7-7C40D351AE7D}">
      <dsp:nvSpPr>
        <dsp:cNvPr id="0" name=""/>
        <dsp:cNvSpPr/>
      </dsp:nvSpPr>
      <dsp:spPr>
        <a:xfrm>
          <a:off x="2981906" y="0"/>
          <a:ext cx="1419043" cy="2999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i="1" kern="1200" dirty="0" smtClean="0">
              <a:solidFill>
                <a:srgbClr val="0070C0"/>
              </a:solidFill>
            </a:rPr>
            <a:t>ROMA CIAMPINO</a:t>
          </a:r>
          <a:endParaRPr lang="it-IT" sz="1600" b="1" kern="1200" dirty="0">
            <a:solidFill>
              <a:srgbClr val="0070C0"/>
            </a:solidFill>
          </a:endParaRPr>
        </a:p>
      </dsp:txBody>
      <dsp:txXfrm>
        <a:off x="2981906" y="0"/>
        <a:ext cx="1419043" cy="29990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9C7C51-9F59-42F6-A687-00C5D243FAB8}">
      <dsp:nvSpPr>
        <dsp:cNvPr id="0" name=""/>
        <dsp:cNvSpPr/>
      </dsp:nvSpPr>
      <dsp:spPr>
        <a:xfrm>
          <a:off x="2391" y="299840"/>
          <a:ext cx="1418736" cy="16691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CC0D71-639D-4773-9F6B-D857DB79DC8C}">
      <dsp:nvSpPr>
        <dsp:cNvPr id="0" name=""/>
        <dsp:cNvSpPr/>
      </dsp:nvSpPr>
      <dsp:spPr>
        <a:xfrm>
          <a:off x="2391" y="362525"/>
          <a:ext cx="104225" cy="104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829324-3227-42CE-B952-FD82F6DAA719}">
      <dsp:nvSpPr>
        <dsp:cNvPr id="0" name=""/>
        <dsp:cNvSpPr/>
      </dsp:nvSpPr>
      <dsp:spPr>
        <a:xfrm>
          <a:off x="2391" y="0"/>
          <a:ext cx="1418736" cy="299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/>
            <a:t>Differenze direzione 0-90°</a:t>
          </a:r>
          <a:endParaRPr lang="it-IT" sz="1600" b="1" kern="1200" dirty="0"/>
        </a:p>
      </dsp:txBody>
      <dsp:txXfrm>
        <a:off x="2391" y="0"/>
        <a:ext cx="1418736" cy="299840"/>
      </dsp:txXfrm>
    </dsp:sp>
    <dsp:sp modelId="{F1D1B709-0187-409A-B138-3AAE47A9C01A}">
      <dsp:nvSpPr>
        <dsp:cNvPr id="0" name=""/>
        <dsp:cNvSpPr/>
      </dsp:nvSpPr>
      <dsp:spPr>
        <a:xfrm>
          <a:off x="1492064" y="299840"/>
          <a:ext cx="1418736" cy="166910"/>
        </a:xfrm>
        <a:prstGeom prst="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9525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D3EB52-81AF-4B36-84CF-BBA1959D3491}">
      <dsp:nvSpPr>
        <dsp:cNvPr id="0" name=""/>
        <dsp:cNvSpPr/>
      </dsp:nvSpPr>
      <dsp:spPr>
        <a:xfrm>
          <a:off x="1492064" y="362525"/>
          <a:ext cx="104225" cy="104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0A56FF-2656-4F27-ACDB-0564B8C024CD}">
      <dsp:nvSpPr>
        <dsp:cNvPr id="0" name=""/>
        <dsp:cNvSpPr/>
      </dsp:nvSpPr>
      <dsp:spPr>
        <a:xfrm>
          <a:off x="1492064" y="0"/>
          <a:ext cx="1418736" cy="299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/>
            <a:t>90%</a:t>
          </a:r>
          <a:endParaRPr lang="it-IT" sz="1600" b="1" kern="1200" dirty="0"/>
        </a:p>
      </dsp:txBody>
      <dsp:txXfrm>
        <a:off x="1492064" y="0"/>
        <a:ext cx="1418736" cy="299840"/>
      </dsp:txXfrm>
    </dsp:sp>
    <dsp:sp modelId="{C007C222-C44B-43D1-8A22-DC0419CD3712}">
      <dsp:nvSpPr>
        <dsp:cNvPr id="0" name=""/>
        <dsp:cNvSpPr/>
      </dsp:nvSpPr>
      <dsp:spPr>
        <a:xfrm>
          <a:off x="2981737" y="299840"/>
          <a:ext cx="1418736" cy="166910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9525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3030AB-0A5E-4469-A634-C57701580C6E}">
      <dsp:nvSpPr>
        <dsp:cNvPr id="0" name=""/>
        <dsp:cNvSpPr/>
      </dsp:nvSpPr>
      <dsp:spPr>
        <a:xfrm>
          <a:off x="2981737" y="362525"/>
          <a:ext cx="104225" cy="104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81D8A8-5878-46A0-8040-C5D7C8E2BFF4}">
      <dsp:nvSpPr>
        <dsp:cNvPr id="0" name=""/>
        <dsp:cNvSpPr/>
      </dsp:nvSpPr>
      <dsp:spPr>
        <a:xfrm>
          <a:off x="2981737" y="0"/>
          <a:ext cx="1418736" cy="299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i="1" kern="1200" dirty="0" smtClean="0">
              <a:solidFill>
                <a:srgbClr val="0070C0"/>
              </a:solidFill>
            </a:rPr>
            <a:t>4 SETTORI VENTO</a:t>
          </a:r>
          <a:endParaRPr lang="it-IT" sz="1600" b="1" kern="1200" dirty="0">
            <a:solidFill>
              <a:srgbClr val="0070C0"/>
            </a:solidFill>
          </a:endParaRPr>
        </a:p>
      </dsp:txBody>
      <dsp:txXfrm>
        <a:off x="2981737" y="0"/>
        <a:ext cx="1418736" cy="2998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F0E021-DB54-455B-AB3E-AA1F995C5569}">
      <dsp:nvSpPr>
        <dsp:cNvPr id="0" name=""/>
        <dsp:cNvSpPr/>
      </dsp:nvSpPr>
      <dsp:spPr>
        <a:xfrm rot="5400000">
          <a:off x="-171003" y="174187"/>
          <a:ext cx="1140022" cy="79801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200" kern="1200" dirty="0" smtClean="0"/>
            <a:t>1</a:t>
          </a:r>
          <a:endParaRPr lang="it-IT" sz="2200" kern="1200" dirty="0"/>
        </a:p>
      </dsp:txBody>
      <dsp:txXfrm rot="-5400000">
        <a:off x="0" y="402192"/>
        <a:ext cx="798016" cy="342006"/>
      </dsp:txXfrm>
    </dsp:sp>
    <dsp:sp modelId="{59B15C1E-391F-4230-A799-1A8D258AA3C4}">
      <dsp:nvSpPr>
        <dsp:cNvPr id="0" name=""/>
        <dsp:cNvSpPr/>
      </dsp:nvSpPr>
      <dsp:spPr>
        <a:xfrm rot="5400000">
          <a:off x="1090409" y="-289209"/>
          <a:ext cx="741014" cy="13258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kern="1200" dirty="0" smtClean="0"/>
            <a:t>Suddivisione rete stradale in sorgenti sonore elementari</a:t>
          </a:r>
          <a:endParaRPr lang="it-IT" sz="1200" kern="1200" dirty="0"/>
        </a:p>
      </dsp:txBody>
      <dsp:txXfrm rot="-5400000">
        <a:off x="798016" y="39357"/>
        <a:ext cx="1289628" cy="668668"/>
      </dsp:txXfrm>
    </dsp:sp>
    <dsp:sp modelId="{42A3F5ED-2C09-4733-AE7B-A1278A5CBC04}">
      <dsp:nvSpPr>
        <dsp:cNvPr id="0" name=""/>
        <dsp:cNvSpPr/>
      </dsp:nvSpPr>
      <dsp:spPr>
        <a:xfrm rot="5400000">
          <a:off x="-171003" y="1074592"/>
          <a:ext cx="1140022" cy="79801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200" kern="1200" dirty="0" smtClean="0"/>
            <a:t>2</a:t>
          </a:r>
          <a:endParaRPr lang="it-IT" sz="2200" kern="1200" dirty="0"/>
        </a:p>
      </dsp:txBody>
      <dsp:txXfrm rot="-5400000">
        <a:off x="0" y="1302597"/>
        <a:ext cx="798016" cy="342006"/>
      </dsp:txXfrm>
    </dsp:sp>
    <dsp:sp modelId="{495B2390-5FEA-4AD2-94A8-E697EFF1746D}">
      <dsp:nvSpPr>
        <dsp:cNvPr id="0" name=""/>
        <dsp:cNvSpPr/>
      </dsp:nvSpPr>
      <dsp:spPr>
        <a:xfrm rot="5400000">
          <a:off x="1090409" y="611195"/>
          <a:ext cx="741014" cy="13258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kern="1200" dirty="0" smtClean="0"/>
            <a:t> Predisposizione unica griglia</a:t>
          </a:r>
          <a:endParaRPr lang="it-IT" sz="1200" kern="1200" dirty="0"/>
        </a:p>
      </dsp:txBody>
      <dsp:txXfrm rot="-5400000">
        <a:off x="798016" y="939762"/>
        <a:ext cx="1289628" cy="668668"/>
      </dsp:txXfrm>
    </dsp:sp>
    <dsp:sp modelId="{25B65C3D-B7C6-41CE-8DF2-1BBBB987B7E3}">
      <dsp:nvSpPr>
        <dsp:cNvPr id="0" name=""/>
        <dsp:cNvSpPr/>
      </dsp:nvSpPr>
      <dsp:spPr>
        <a:xfrm rot="5400000">
          <a:off x="-171003" y="1974996"/>
          <a:ext cx="1140022" cy="79801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200" kern="1200" dirty="0" smtClean="0"/>
            <a:t>3</a:t>
          </a:r>
          <a:endParaRPr lang="it-IT" sz="2200" kern="1200" dirty="0"/>
        </a:p>
      </dsp:txBody>
      <dsp:txXfrm rot="-5400000">
        <a:off x="0" y="2203001"/>
        <a:ext cx="798016" cy="342006"/>
      </dsp:txXfrm>
    </dsp:sp>
    <dsp:sp modelId="{C957DDA1-35BA-4A34-87E5-92740BCB241E}">
      <dsp:nvSpPr>
        <dsp:cNvPr id="0" name=""/>
        <dsp:cNvSpPr/>
      </dsp:nvSpPr>
      <dsp:spPr>
        <a:xfrm rot="5400000">
          <a:off x="1090409" y="1511599"/>
          <a:ext cx="741014" cy="13258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kern="1200" dirty="0" smtClean="0"/>
            <a:t>Creazione unico buffer 250 m ogni lato</a:t>
          </a:r>
          <a:endParaRPr lang="it-IT" sz="1200" kern="1200" dirty="0"/>
        </a:p>
      </dsp:txBody>
      <dsp:txXfrm rot="-5400000">
        <a:off x="798016" y="1840166"/>
        <a:ext cx="1289628" cy="668668"/>
      </dsp:txXfrm>
    </dsp:sp>
    <dsp:sp modelId="{45E16A2F-1740-45E6-8EB6-A0CC4A0D9DC0}">
      <dsp:nvSpPr>
        <dsp:cNvPr id="0" name=""/>
        <dsp:cNvSpPr/>
      </dsp:nvSpPr>
      <dsp:spPr>
        <a:xfrm rot="5400000">
          <a:off x="-171003" y="2875401"/>
          <a:ext cx="1140022" cy="79801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200" kern="1200" dirty="0" smtClean="0"/>
            <a:t>4</a:t>
          </a:r>
          <a:endParaRPr lang="it-IT" sz="2200" kern="1200" dirty="0"/>
        </a:p>
      </dsp:txBody>
      <dsp:txXfrm rot="-5400000">
        <a:off x="0" y="3103406"/>
        <a:ext cx="798016" cy="342006"/>
      </dsp:txXfrm>
    </dsp:sp>
    <dsp:sp modelId="{A0BF26E1-FE73-4667-A53C-538BA42F09CF}">
      <dsp:nvSpPr>
        <dsp:cNvPr id="0" name=""/>
        <dsp:cNvSpPr/>
      </dsp:nvSpPr>
      <dsp:spPr>
        <a:xfrm rot="5400000">
          <a:off x="1090409" y="2412004"/>
          <a:ext cx="741014" cy="13258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kern="1200" dirty="0" smtClean="0"/>
            <a:t>Calcolo 12 mappe base per ogni sorgente elementare</a:t>
          </a:r>
          <a:endParaRPr lang="it-IT" sz="1200" kern="1200" dirty="0"/>
        </a:p>
      </dsp:txBody>
      <dsp:txXfrm rot="-5400000">
        <a:off x="798016" y="2740571"/>
        <a:ext cx="1289628" cy="66866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8E4A7B-1B05-47CF-BC40-BEBEBB8541C0}">
      <dsp:nvSpPr>
        <dsp:cNvPr id="0" name=""/>
        <dsp:cNvSpPr/>
      </dsp:nvSpPr>
      <dsp:spPr>
        <a:xfrm>
          <a:off x="0" y="0"/>
          <a:ext cx="3744685" cy="18720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 smtClean="0"/>
            <a:t>LOCALIZZAZIONE</a:t>
          </a:r>
          <a:endParaRPr lang="it-IT" sz="1400" b="1" kern="1200" dirty="0"/>
        </a:p>
      </dsp:txBody>
      <dsp:txXfrm>
        <a:off x="0" y="0"/>
        <a:ext cx="3744685" cy="561600"/>
      </dsp:txXfrm>
    </dsp:sp>
    <dsp:sp modelId="{1F6268FB-64E9-494B-ACE9-7C79A7B09A4F}">
      <dsp:nvSpPr>
        <dsp:cNvPr id="0" name=""/>
        <dsp:cNvSpPr/>
      </dsp:nvSpPr>
      <dsp:spPr>
        <a:xfrm>
          <a:off x="374468" y="561759"/>
          <a:ext cx="2995748" cy="3677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 smtClean="0"/>
            <a:t>16 lungo l’autostrada A90</a:t>
          </a:r>
          <a:endParaRPr lang="it-IT" sz="1200" kern="1200" dirty="0"/>
        </a:p>
      </dsp:txBody>
      <dsp:txXfrm>
        <a:off x="385240" y="572531"/>
        <a:ext cx="2974204" cy="346229"/>
      </dsp:txXfrm>
    </dsp:sp>
    <dsp:sp modelId="{98FA3678-EDEE-4183-B64B-63155ACD7D37}">
      <dsp:nvSpPr>
        <dsp:cNvPr id="0" name=""/>
        <dsp:cNvSpPr/>
      </dsp:nvSpPr>
      <dsp:spPr>
        <a:xfrm>
          <a:off x="374468" y="986113"/>
          <a:ext cx="2995748" cy="3677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 smtClean="0"/>
            <a:t>1 lungo l’autostrada A91</a:t>
          </a:r>
          <a:endParaRPr lang="it-IT" sz="1200" kern="1200" dirty="0"/>
        </a:p>
      </dsp:txBody>
      <dsp:txXfrm>
        <a:off x="385240" y="996885"/>
        <a:ext cx="2974204" cy="346229"/>
      </dsp:txXfrm>
    </dsp:sp>
    <dsp:sp modelId="{7CC85500-146D-45C0-97D2-4F4AD275642F}">
      <dsp:nvSpPr>
        <dsp:cNvPr id="0" name=""/>
        <dsp:cNvSpPr/>
      </dsp:nvSpPr>
      <dsp:spPr>
        <a:xfrm>
          <a:off x="374468" y="1410466"/>
          <a:ext cx="2995748" cy="3677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 smtClean="0"/>
            <a:t>3 lungo le statali SS1 e SS4</a:t>
          </a:r>
          <a:endParaRPr lang="it-IT" sz="1200" kern="1200" dirty="0"/>
        </a:p>
      </dsp:txBody>
      <dsp:txXfrm>
        <a:off x="385240" y="1421238"/>
        <a:ext cx="2974204" cy="34622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8E4A7B-1B05-47CF-BC40-BEBEBB8541C0}">
      <dsp:nvSpPr>
        <dsp:cNvPr id="0" name=""/>
        <dsp:cNvSpPr/>
      </dsp:nvSpPr>
      <dsp:spPr>
        <a:xfrm>
          <a:off x="0" y="0"/>
          <a:ext cx="3744685" cy="1872000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 smtClean="0"/>
            <a:t>TIPOLOGIE </a:t>
          </a:r>
          <a:r>
            <a:rPr lang="it-IT" sz="1400" b="1" kern="1200" dirty="0" err="1" smtClean="0"/>
            <a:t>DI</a:t>
          </a:r>
          <a:r>
            <a:rPr lang="it-IT" sz="1400" b="1" kern="1200" dirty="0" smtClean="0"/>
            <a:t> SENSORI</a:t>
          </a:r>
          <a:endParaRPr lang="it-IT" sz="1400" b="1" kern="1200" dirty="0"/>
        </a:p>
      </dsp:txBody>
      <dsp:txXfrm>
        <a:off x="0" y="0"/>
        <a:ext cx="3744685" cy="561600"/>
      </dsp:txXfrm>
    </dsp:sp>
    <dsp:sp modelId="{1F6268FB-64E9-494B-ACE9-7C79A7B09A4F}">
      <dsp:nvSpPr>
        <dsp:cNvPr id="0" name=""/>
        <dsp:cNvSpPr/>
      </dsp:nvSpPr>
      <dsp:spPr>
        <a:xfrm>
          <a:off x="374468" y="561759"/>
          <a:ext cx="2995748" cy="367773"/>
        </a:xfrm>
        <a:prstGeom prst="roundRect">
          <a:avLst>
            <a:gd name="adj" fmla="val 10000"/>
          </a:avLst>
        </a:prstGeom>
        <a:solidFill>
          <a:srgbClr val="FF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 smtClean="0"/>
            <a:t>11 sensori High </a:t>
          </a:r>
          <a:r>
            <a:rPr lang="it-IT" sz="1200" kern="1200" dirty="0" err="1" smtClean="0"/>
            <a:t>Capacity</a:t>
          </a:r>
          <a:endParaRPr lang="it-IT" sz="1200" kern="1200" dirty="0"/>
        </a:p>
      </dsp:txBody>
      <dsp:txXfrm>
        <a:off x="385240" y="572531"/>
        <a:ext cx="2974204" cy="346229"/>
      </dsp:txXfrm>
    </dsp:sp>
    <dsp:sp modelId="{98FA3678-EDEE-4183-B64B-63155ACD7D37}">
      <dsp:nvSpPr>
        <dsp:cNvPr id="0" name=""/>
        <dsp:cNvSpPr/>
      </dsp:nvSpPr>
      <dsp:spPr>
        <a:xfrm>
          <a:off x="374468" y="986113"/>
          <a:ext cx="2995748" cy="367773"/>
        </a:xfrm>
        <a:prstGeom prst="roundRect">
          <a:avLst>
            <a:gd name="adj" fmla="val 10000"/>
          </a:avLst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 smtClean="0"/>
            <a:t>4 sensori HC + Low </a:t>
          </a:r>
          <a:r>
            <a:rPr lang="it-IT" sz="1200" kern="1200" dirty="0" err="1" smtClean="0"/>
            <a:t>Capacity</a:t>
          </a:r>
          <a:endParaRPr lang="it-IT" sz="1200" kern="1200" dirty="0"/>
        </a:p>
      </dsp:txBody>
      <dsp:txXfrm>
        <a:off x="385240" y="996885"/>
        <a:ext cx="2974204" cy="346229"/>
      </dsp:txXfrm>
    </dsp:sp>
    <dsp:sp modelId="{7CC85500-146D-45C0-97D2-4F4AD275642F}">
      <dsp:nvSpPr>
        <dsp:cNvPr id="0" name=""/>
        <dsp:cNvSpPr/>
      </dsp:nvSpPr>
      <dsp:spPr>
        <a:xfrm>
          <a:off x="374468" y="1410466"/>
          <a:ext cx="2995748" cy="367773"/>
        </a:xfrm>
        <a:prstGeom prst="roundRect">
          <a:avLst>
            <a:gd name="adj" fmla="val 10000"/>
          </a:avLst>
        </a:prstGeom>
        <a:solidFill>
          <a:srgbClr val="0070C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 smtClean="0"/>
            <a:t>4 sensori HC + stazioni meteorologiche</a:t>
          </a:r>
          <a:endParaRPr lang="it-IT" sz="1200" kern="1200" dirty="0"/>
        </a:p>
      </dsp:txBody>
      <dsp:txXfrm>
        <a:off x="385240" y="1421238"/>
        <a:ext cx="2974204" cy="3462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2984870" cy="502834"/>
          </a:xfrm>
          <a:prstGeom prst="rect">
            <a:avLst/>
          </a:prstGeom>
        </p:spPr>
        <p:txBody>
          <a:bodyPr vert="horz" lIns="92455" tIns="46227" rIns="92455" bIns="4622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901700" y="3"/>
            <a:ext cx="2984870" cy="502834"/>
          </a:xfrm>
          <a:prstGeom prst="rect">
            <a:avLst/>
          </a:prstGeom>
        </p:spPr>
        <p:txBody>
          <a:bodyPr vert="horz" lIns="92455" tIns="46227" rIns="92455" bIns="4622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C88F0BA-B2CD-493C-8603-494DA87F698E}" type="datetimeFigureOut">
              <a:rPr lang="it-IT"/>
              <a:pPr>
                <a:defRPr/>
              </a:pPr>
              <a:t>05/06/2017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2" y="9519056"/>
            <a:ext cx="2984870" cy="502833"/>
          </a:xfrm>
          <a:prstGeom prst="rect">
            <a:avLst/>
          </a:prstGeom>
        </p:spPr>
        <p:txBody>
          <a:bodyPr vert="horz" lIns="92455" tIns="46227" rIns="92455" bIns="4622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901700" y="9519056"/>
            <a:ext cx="2984870" cy="502833"/>
          </a:xfrm>
          <a:prstGeom prst="rect">
            <a:avLst/>
          </a:prstGeom>
        </p:spPr>
        <p:txBody>
          <a:bodyPr vert="horz" lIns="92455" tIns="46227" rIns="92455" bIns="4622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0A6BB2E-633A-4250-9A3F-31B0105815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08158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2984870" cy="502834"/>
          </a:xfrm>
          <a:prstGeom prst="rect">
            <a:avLst/>
          </a:prstGeom>
        </p:spPr>
        <p:txBody>
          <a:bodyPr vert="horz" lIns="92455" tIns="46227" rIns="92455" bIns="46227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901700" y="3"/>
            <a:ext cx="2984870" cy="502834"/>
          </a:xfrm>
          <a:prstGeom prst="rect">
            <a:avLst/>
          </a:prstGeom>
        </p:spPr>
        <p:txBody>
          <a:bodyPr vert="horz" lIns="92455" tIns="46227" rIns="92455" bIns="46227" rtlCol="0"/>
          <a:lstStyle>
            <a:lvl1pPr algn="r">
              <a:defRPr sz="1200"/>
            </a:lvl1pPr>
          </a:lstStyle>
          <a:p>
            <a:fld id="{46EB332E-F44B-4E1F-9449-860414012DF6}" type="datetimeFigureOut">
              <a:rPr lang="it-IT" smtClean="0"/>
              <a:pPr/>
              <a:t>05/06/2017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92213" y="1255713"/>
            <a:ext cx="4503737" cy="3378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55" tIns="46227" rIns="92455" bIns="46227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8817" y="4823036"/>
            <a:ext cx="5510530" cy="3946119"/>
          </a:xfrm>
          <a:prstGeom prst="rect">
            <a:avLst/>
          </a:prstGeom>
        </p:spPr>
        <p:txBody>
          <a:bodyPr vert="horz" lIns="92455" tIns="46227" rIns="92455" bIns="46227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2" y="9519056"/>
            <a:ext cx="2984870" cy="502833"/>
          </a:xfrm>
          <a:prstGeom prst="rect">
            <a:avLst/>
          </a:prstGeom>
        </p:spPr>
        <p:txBody>
          <a:bodyPr vert="horz" lIns="92455" tIns="46227" rIns="92455" bIns="46227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901700" y="9519056"/>
            <a:ext cx="2984870" cy="502833"/>
          </a:xfrm>
          <a:prstGeom prst="rect">
            <a:avLst/>
          </a:prstGeom>
        </p:spPr>
        <p:txBody>
          <a:bodyPr vert="horz" lIns="92455" tIns="46227" rIns="92455" bIns="46227" rtlCol="0" anchor="b"/>
          <a:lstStyle>
            <a:lvl1pPr algn="r">
              <a:defRPr sz="1200"/>
            </a:lvl1pPr>
          </a:lstStyle>
          <a:p>
            <a:fld id="{A2B28925-9A8F-47BC-A113-591CB430DBB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9946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B28925-9A8F-47BC-A113-591CB430DBBD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9251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B28925-9A8F-47BC-A113-591CB430DBBD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7453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550">
              <a:defRPr/>
            </a:pP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B28925-9A8F-47BC-A113-591CB430DBBD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69120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B28925-9A8F-47BC-A113-591CB430DBBD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11158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B28925-9A8F-47BC-A113-591CB430DBBD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3745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B28925-9A8F-47BC-A113-591CB430DBBD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89259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B28925-9A8F-47BC-A113-591CB430DBBD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21921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550"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B28925-9A8F-47BC-A113-591CB430DBBD}" type="slidenum">
              <a:rPr lang="it-IT" smtClean="0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21891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353" indent="-173353">
              <a:buFont typeface="Arial" panose="020B0604020202020204" pitchFamily="34" charset="0"/>
              <a:buChar char="•"/>
            </a:pPr>
            <a:endParaRPr lang="it-IT" baseline="0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B28925-9A8F-47BC-A113-591CB430DBBD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35391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B28925-9A8F-47BC-A113-591CB430DBBD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21775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B28925-9A8F-47BC-A113-591CB430DBBD}" type="slidenum">
              <a:rPr lang="it-IT" smtClean="0"/>
              <a:pPr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2055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kern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B28925-9A8F-47BC-A113-591CB430DBBD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19250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B28925-9A8F-47BC-A113-591CB430DBBD}" type="slidenum">
              <a:rPr lang="it-IT" smtClean="0"/>
              <a:pPr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5795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  <a:buFont typeface="Arial" charset="0"/>
              <a:buNone/>
            </a:pPr>
            <a:endParaRPr lang="it-IT" dirty="0" smtClean="0"/>
          </a:p>
          <a:p>
            <a:pPr>
              <a:lnSpc>
                <a:spcPct val="150000"/>
              </a:lnSpc>
              <a:buFont typeface="Arial" charset="0"/>
              <a:buNone/>
            </a:pPr>
            <a:endParaRPr lang="it-IT" dirty="0" smtClean="0"/>
          </a:p>
          <a:p>
            <a:pPr>
              <a:lnSpc>
                <a:spcPct val="150000"/>
              </a:lnSpc>
              <a:buFont typeface="Arial" charset="0"/>
              <a:buNone/>
            </a:pPr>
            <a:endParaRPr lang="it-IT" dirty="0" smtClean="0"/>
          </a:p>
          <a:p>
            <a:pPr>
              <a:lnSpc>
                <a:spcPct val="150000"/>
              </a:lnSpc>
              <a:buFont typeface="Arial" charset="0"/>
              <a:buNone/>
            </a:pPr>
            <a:endParaRPr lang="it-IT" dirty="0" smtClean="0"/>
          </a:p>
          <a:p>
            <a:pPr>
              <a:lnSpc>
                <a:spcPct val="150000"/>
              </a:lnSpc>
              <a:buFont typeface="Arial" charset="0"/>
              <a:buNone/>
            </a:pPr>
            <a:endParaRPr lang="it-IT" dirty="0" smtClean="0"/>
          </a:p>
          <a:p>
            <a:pPr>
              <a:lnSpc>
                <a:spcPct val="150000"/>
              </a:lnSpc>
              <a:buFont typeface="Arial" charset="0"/>
              <a:buNone/>
            </a:pPr>
            <a:r>
              <a:rPr lang="it-IT" dirty="0" smtClean="0"/>
              <a:t>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B28925-9A8F-47BC-A113-591CB430DBBD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6375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buFont typeface="Arial" charset="0"/>
              <a:buNone/>
            </a:pPr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B28925-9A8F-47BC-A113-591CB430DBBD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0538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B28925-9A8F-47BC-A113-591CB430DBBD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1747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550">
              <a:defRPr/>
            </a:pP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B28925-9A8F-47BC-A113-591CB430DBBD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5950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550">
              <a:defRPr/>
            </a:pPr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B28925-9A8F-47BC-A113-591CB430DBBD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4851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550">
              <a:defRPr/>
            </a:pPr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B28925-9A8F-47BC-A113-591CB430DBBD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4851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550">
              <a:defRPr/>
            </a:pP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B28925-9A8F-47BC-A113-591CB430DBBD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4346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.jpeg"/><Relationship Id="rId7" Type="http://schemas.openxmlformats.org/officeDocument/2006/relationships/image" Target="../media/image8.png"/><Relationship Id="rId12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2.png"/><Relationship Id="rId5" Type="http://schemas.openxmlformats.org/officeDocument/2006/relationships/image" Target="../media/image6.jpeg"/><Relationship Id="rId10" Type="http://schemas.openxmlformats.org/officeDocument/2006/relationships/image" Target="../media/image11.gif"/><Relationship Id="rId4" Type="http://schemas.openxmlformats.org/officeDocument/2006/relationships/image" Target="../media/image4.png"/><Relationship Id="rId9" Type="http://schemas.openxmlformats.org/officeDocument/2006/relationships/image" Target="../media/image10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8"/>
            <a:ext cx="9144000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magine 9"/>
          <p:cNvPicPr>
            <a:picLocks noChangeAspect="1"/>
          </p:cNvPicPr>
          <p:nvPr userDrawn="1"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8453637" y="6333963"/>
            <a:ext cx="615665" cy="44513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" name="Ovale 11"/>
          <p:cNvSpPr/>
          <p:nvPr userDrawn="1"/>
        </p:nvSpPr>
        <p:spPr>
          <a:xfrm>
            <a:off x="8605894" y="763335"/>
            <a:ext cx="476250" cy="441699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9CB86E"/>
              </a:gs>
              <a:gs pos="100000">
                <a:srgbClr val="009999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7" name="CasellaDiTesto 12"/>
          <p:cNvSpPr txBox="1"/>
          <p:nvPr userDrawn="1"/>
        </p:nvSpPr>
        <p:spPr>
          <a:xfrm>
            <a:off x="8618538" y="830263"/>
            <a:ext cx="481012" cy="5175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CAE69BD6-6ED8-41C8-9AF1-3F2AF693F02E}" type="slidenum">
              <a:rPr lang="it-IT" sz="1400" b="1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rial Black" pitchFamily="34" charset="0"/>
              <a:cs typeface="+mn-cs"/>
            </a:endParaRPr>
          </a:p>
        </p:txBody>
      </p:sp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4" cstate="print"/>
          <a:srcRect b="31126"/>
          <a:stretch>
            <a:fillRect/>
          </a:stretch>
        </p:blipFill>
        <p:spPr bwMode="auto">
          <a:xfrm>
            <a:off x="0" y="6334125"/>
            <a:ext cx="610711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nettore 1 54"/>
          <p:cNvCxnSpPr/>
          <p:nvPr userDrawn="1"/>
        </p:nvCxnSpPr>
        <p:spPr>
          <a:xfrm>
            <a:off x="3035300" y="1895475"/>
            <a:ext cx="0" cy="375285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Ovale 77"/>
          <p:cNvSpPr/>
          <p:nvPr userDrawn="1"/>
        </p:nvSpPr>
        <p:spPr>
          <a:xfrm>
            <a:off x="8006183" y="526685"/>
            <a:ext cx="1099717" cy="10698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grpSp>
        <p:nvGrpSpPr>
          <p:cNvPr id="11" name="Gruppo 59"/>
          <p:cNvGrpSpPr>
            <a:grpSpLocks/>
          </p:cNvGrpSpPr>
          <p:nvPr userDrawn="1"/>
        </p:nvGrpSpPr>
        <p:grpSpPr bwMode="auto">
          <a:xfrm>
            <a:off x="2303463" y="3768725"/>
            <a:ext cx="603250" cy="565150"/>
            <a:chOff x="638965" y="3389061"/>
            <a:chExt cx="758263" cy="720000"/>
          </a:xfrm>
        </p:grpSpPr>
        <p:sp>
          <p:nvSpPr>
            <p:cNvPr id="12" name="Ovale 75"/>
            <p:cNvSpPr/>
            <p:nvPr userDrawn="1"/>
          </p:nvSpPr>
          <p:spPr>
            <a:xfrm>
              <a:off x="638965" y="3389061"/>
              <a:ext cx="758263" cy="72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pic>
          <p:nvPicPr>
            <p:cNvPr id="13" name="Immagine 76"/>
            <p:cNvPicPr>
              <a:picLocks noChangeAspect="1"/>
            </p:cNvPicPr>
            <p:nvPr userDrawn="1"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69807" y="3482200"/>
              <a:ext cx="512249" cy="5481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</p:grpSp>
      <p:grpSp>
        <p:nvGrpSpPr>
          <p:cNvPr id="14" name="Gruppo 60"/>
          <p:cNvGrpSpPr>
            <a:grpSpLocks/>
          </p:cNvGrpSpPr>
          <p:nvPr userDrawn="1"/>
        </p:nvGrpSpPr>
        <p:grpSpPr bwMode="auto">
          <a:xfrm>
            <a:off x="2300288" y="5019675"/>
            <a:ext cx="604837" cy="565150"/>
            <a:chOff x="638711" y="5628104"/>
            <a:chExt cx="758263" cy="720000"/>
          </a:xfrm>
        </p:grpSpPr>
        <p:sp>
          <p:nvSpPr>
            <p:cNvPr id="15" name="Ovale 73"/>
            <p:cNvSpPr/>
            <p:nvPr userDrawn="1"/>
          </p:nvSpPr>
          <p:spPr>
            <a:xfrm>
              <a:off x="638711" y="5628104"/>
              <a:ext cx="758263" cy="72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pic>
          <p:nvPicPr>
            <p:cNvPr id="16" name="Immagine 74"/>
            <p:cNvPicPr>
              <a:picLocks noChangeAspect="1"/>
            </p:cNvPicPr>
            <p:nvPr userDrawn="1"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6192" r="53584"/>
            <a:stretch>
              <a:fillRect/>
            </a:stretch>
          </p:blipFill>
          <p:spPr bwMode="auto">
            <a:xfrm>
              <a:off x="702761" y="5704219"/>
              <a:ext cx="640539" cy="575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Gruppo 61"/>
          <p:cNvGrpSpPr>
            <a:grpSpLocks/>
          </p:cNvGrpSpPr>
          <p:nvPr userDrawn="1"/>
        </p:nvGrpSpPr>
        <p:grpSpPr bwMode="auto">
          <a:xfrm>
            <a:off x="2276475" y="1901825"/>
            <a:ext cx="603250" cy="565150"/>
            <a:chOff x="647385" y="1900222"/>
            <a:chExt cx="758263" cy="720000"/>
          </a:xfrm>
        </p:grpSpPr>
        <p:sp>
          <p:nvSpPr>
            <p:cNvPr id="18" name="Ovale 71"/>
            <p:cNvSpPr/>
            <p:nvPr userDrawn="1"/>
          </p:nvSpPr>
          <p:spPr>
            <a:xfrm>
              <a:off x="647385" y="1900222"/>
              <a:ext cx="758263" cy="72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pic>
          <p:nvPicPr>
            <p:cNvPr id="19" name="Immagine 72"/>
            <p:cNvPicPr>
              <a:picLocks noChangeAspect="1"/>
            </p:cNvPicPr>
            <p:nvPr userDrawn="1"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95741" y="2194762"/>
              <a:ext cx="685164" cy="17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Gruppo 62"/>
          <p:cNvGrpSpPr>
            <a:grpSpLocks/>
          </p:cNvGrpSpPr>
          <p:nvPr userDrawn="1"/>
        </p:nvGrpSpPr>
        <p:grpSpPr bwMode="auto">
          <a:xfrm>
            <a:off x="2276475" y="2516188"/>
            <a:ext cx="603250" cy="565150"/>
            <a:chOff x="638965" y="2644200"/>
            <a:chExt cx="758263" cy="720000"/>
          </a:xfrm>
        </p:grpSpPr>
        <p:sp>
          <p:nvSpPr>
            <p:cNvPr id="21" name="Ovale 69"/>
            <p:cNvSpPr/>
            <p:nvPr userDrawn="1"/>
          </p:nvSpPr>
          <p:spPr>
            <a:xfrm>
              <a:off x="638965" y="2644200"/>
              <a:ext cx="758263" cy="72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pic>
          <p:nvPicPr>
            <p:cNvPr id="22" name="Immagine 70"/>
            <p:cNvPicPr>
              <a:picLocks noChangeAspect="1"/>
            </p:cNvPicPr>
            <p:nvPr userDrawn="1"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75262" y="2877586"/>
              <a:ext cx="685164" cy="280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Ovale 67"/>
          <p:cNvSpPr/>
          <p:nvPr userDrawn="1"/>
        </p:nvSpPr>
        <p:spPr>
          <a:xfrm>
            <a:off x="2285433" y="3136787"/>
            <a:ext cx="603487" cy="56544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24" name="Immagine 68"/>
          <p:cNvPicPr>
            <a:picLocks noChangeAspect="1"/>
          </p:cNvPicPr>
          <p:nvPr userDrawn="1"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25688" y="3281363"/>
            <a:ext cx="5461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Ovale 65"/>
          <p:cNvSpPr/>
          <p:nvPr userDrawn="1"/>
        </p:nvSpPr>
        <p:spPr>
          <a:xfrm>
            <a:off x="2302746" y="4382352"/>
            <a:ext cx="603487" cy="56544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26" name="Imagen 5" descr="logos.gif"/>
          <p:cNvPicPr>
            <a:picLocks noChangeAspect="1"/>
          </p:cNvPicPr>
          <p:nvPr userDrawn="1"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2" r="53688"/>
          <a:stretch>
            <a:fillRect/>
          </a:stretch>
        </p:blipFill>
        <p:spPr bwMode="auto">
          <a:xfrm>
            <a:off x="2312988" y="4543425"/>
            <a:ext cx="593725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CasellaDiTesto 26"/>
          <p:cNvSpPr txBox="1"/>
          <p:nvPr userDrawn="1"/>
        </p:nvSpPr>
        <p:spPr>
          <a:xfrm>
            <a:off x="4957992" y="6369050"/>
            <a:ext cx="3388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00" b="1" kern="1200" dirty="0" smtClean="0">
                <a:solidFill>
                  <a:srgbClr val="336699"/>
                </a:solidFill>
                <a:latin typeface="Arial" charset="0"/>
                <a:ea typeface="+mn-ea"/>
                <a:cs typeface="Arial" charset="0"/>
              </a:rPr>
              <a:t>44° Convegno Nazionale AIA</a:t>
            </a:r>
            <a:br>
              <a:rPr lang="it-IT" sz="1000" b="1" kern="1200" dirty="0" smtClean="0">
                <a:solidFill>
                  <a:srgbClr val="336699"/>
                </a:solidFill>
                <a:latin typeface="Arial" charset="0"/>
                <a:ea typeface="+mn-ea"/>
                <a:cs typeface="Arial" charset="0"/>
              </a:rPr>
            </a:br>
            <a:r>
              <a:rPr lang="it-IT" sz="1000" b="1" i="1" kern="1200" dirty="0" smtClean="0">
                <a:solidFill>
                  <a:srgbClr val="336699"/>
                </a:solidFill>
                <a:latin typeface="Arial" charset="0"/>
                <a:ea typeface="+mn-ea"/>
                <a:cs typeface="Arial" charset="0"/>
              </a:rPr>
              <a:t>Pavia, 7-9 Giugno 2017</a:t>
            </a:r>
          </a:p>
        </p:txBody>
      </p:sp>
      <p:pic>
        <p:nvPicPr>
          <p:cNvPr id="30" name="Immagine 3"/>
          <p:cNvPicPr>
            <a:picLocks noChangeAspect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17463" y="130175"/>
            <a:ext cx="2149476" cy="107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Immagine 2"/>
          <p:cNvPicPr>
            <a:picLocks noChangeAspect="1"/>
          </p:cNvPicPr>
          <p:nvPr userDrawn="1"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45" r="83537"/>
          <a:stretch>
            <a:fillRect/>
          </a:stretch>
        </p:blipFill>
        <p:spPr bwMode="auto">
          <a:xfrm>
            <a:off x="2082802" y="0"/>
            <a:ext cx="1012965" cy="10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8"/>
            <a:ext cx="9144000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3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463" y="130175"/>
            <a:ext cx="2149476" cy="107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magine 9"/>
          <p:cNvPicPr>
            <a:picLocks noChangeAspect="1"/>
          </p:cNvPicPr>
          <p:nvPr userDrawn="1"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453637" y="6333963"/>
            <a:ext cx="615665" cy="44513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" name="Ovale 11"/>
          <p:cNvSpPr/>
          <p:nvPr userDrawn="1"/>
        </p:nvSpPr>
        <p:spPr>
          <a:xfrm>
            <a:off x="8605894" y="763335"/>
            <a:ext cx="476250" cy="441699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9CB86E"/>
              </a:gs>
              <a:gs pos="100000">
                <a:srgbClr val="009999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7" name="CasellaDiTesto 12"/>
          <p:cNvSpPr txBox="1"/>
          <p:nvPr userDrawn="1"/>
        </p:nvSpPr>
        <p:spPr>
          <a:xfrm>
            <a:off x="8618538" y="830263"/>
            <a:ext cx="481012" cy="5175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893D28F5-427A-4AAE-8D7F-63E55A775EA9}" type="slidenum">
              <a:rPr lang="it-IT" sz="1400" b="1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rial Black" pitchFamily="34" charset="0"/>
              <a:cs typeface="+mn-cs"/>
            </a:endParaRPr>
          </a:p>
        </p:txBody>
      </p:sp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5" cstate="print"/>
          <a:srcRect b="31126"/>
          <a:stretch>
            <a:fillRect/>
          </a:stretch>
        </p:blipFill>
        <p:spPr bwMode="auto">
          <a:xfrm>
            <a:off x="0" y="6334125"/>
            <a:ext cx="610711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magine 9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463" y="130175"/>
            <a:ext cx="2149476" cy="107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sellaDiTesto 10"/>
          <p:cNvSpPr txBox="1"/>
          <p:nvPr userDrawn="1"/>
        </p:nvSpPr>
        <p:spPr>
          <a:xfrm>
            <a:off x="5061857" y="6369050"/>
            <a:ext cx="33391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00" b="1" kern="1200" dirty="0" smtClean="0">
                <a:solidFill>
                  <a:srgbClr val="336699"/>
                </a:solidFill>
                <a:latin typeface="Arial" charset="0"/>
                <a:ea typeface="+mn-ea"/>
                <a:cs typeface="Arial" charset="0"/>
              </a:rPr>
              <a:t>44° Convegno Nazionale AIA</a:t>
            </a:r>
            <a:br>
              <a:rPr lang="it-IT" sz="1000" b="1" kern="1200" dirty="0" smtClean="0">
                <a:solidFill>
                  <a:srgbClr val="336699"/>
                </a:solidFill>
                <a:latin typeface="Arial" charset="0"/>
                <a:ea typeface="+mn-ea"/>
                <a:cs typeface="Arial" charset="0"/>
              </a:rPr>
            </a:br>
            <a:r>
              <a:rPr lang="it-IT" sz="1000" b="1" i="1" kern="1200" dirty="0" smtClean="0">
                <a:solidFill>
                  <a:srgbClr val="336699"/>
                </a:solidFill>
                <a:latin typeface="Arial" charset="0"/>
                <a:ea typeface="+mn-ea"/>
                <a:cs typeface="Arial" charset="0"/>
              </a:rPr>
              <a:t>Pavia, 7-9 Giugno 2017</a:t>
            </a:r>
          </a:p>
        </p:txBody>
      </p:sp>
      <p:pic>
        <p:nvPicPr>
          <p:cNvPr id="12" name="Immagine 2"/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45" r="83537"/>
          <a:stretch>
            <a:fillRect/>
          </a:stretch>
        </p:blipFill>
        <p:spPr bwMode="auto">
          <a:xfrm>
            <a:off x="2082802" y="0"/>
            <a:ext cx="1012965" cy="10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magine 5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88"/>
            <a:ext cx="9144000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Immagine 3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7463" y="130175"/>
            <a:ext cx="2149476" cy="107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8453637" y="6333963"/>
            <a:ext cx="615665" cy="44513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" name="CasellaDiTesto 1"/>
          <p:cNvSpPr txBox="1"/>
          <p:nvPr userDrawn="1"/>
        </p:nvSpPr>
        <p:spPr>
          <a:xfrm>
            <a:off x="5057775" y="6369050"/>
            <a:ext cx="33432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00" b="1" kern="1200" dirty="0" smtClean="0">
                <a:solidFill>
                  <a:srgbClr val="336699"/>
                </a:solidFill>
                <a:latin typeface="Arial" charset="0"/>
                <a:ea typeface="+mn-ea"/>
                <a:cs typeface="Arial" charset="0"/>
              </a:rPr>
              <a:t>44° Convegno Nazionale AIA</a:t>
            </a:r>
            <a:br>
              <a:rPr lang="it-IT" sz="1000" b="1" kern="1200" dirty="0" smtClean="0">
                <a:solidFill>
                  <a:srgbClr val="336699"/>
                </a:solidFill>
                <a:latin typeface="Arial" charset="0"/>
                <a:ea typeface="+mn-ea"/>
                <a:cs typeface="Arial" charset="0"/>
              </a:rPr>
            </a:br>
            <a:r>
              <a:rPr lang="it-IT" sz="1000" b="1" i="1" kern="1200" dirty="0" smtClean="0">
                <a:solidFill>
                  <a:srgbClr val="336699"/>
                </a:solidFill>
                <a:latin typeface="Arial" charset="0"/>
                <a:ea typeface="+mn-ea"/>
                <a:cs typeface="Arial" charset="0"/>
              </a:rPr>
              <a:t>Pavia, 7-9 Giugno 2017</a:t>
            </a:r>
          </a:p>
        </p:txBody>
      </p:sp>
      <p:sp>
        <p:nvSpPr>
          <p:cNvPr id="12" name="Ovale 11"/>
          <p:cNvSpPr/>
          <p:nvPr userDrawn="1"/>
        </p:nvSpPr>
        <p:spPr>
          <a:xfrm>
            <a:off x="8605894" y="763335"/>
            <a:ext cx="476250" cy="441699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9CB86E"/>
              </a:gs>
              <a:gs pos="100000">
                <a:srgbClr val="009999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3" name="CasellaDiTesto 12"/>
          <p:cNvSpPr txBox="1"/>
          <p:nvPr userDrawn="1"/>
        </p:nvSpPr>
        <p:spPr>
          <a:xfrm>
            <a:off x="8618538" y="830263"/>
            <a:ext cx="481012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4F3D1E60-A0D3-4938-8BA8-B9B7FEF7E066}" type="slidenum">
              <a:rPr lang="it-IT" sz="1400" b="1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rial Black" pitchFamily="34" charset="0"/>
              <a:cs typeface="+mn-cs"/>
            </a:endParaRPr>
          </a:p>
        </p:txBody>
      </p:sp>
      <p:pic>
        <p:nvPicPr>
          <p:cNvPr id="1034" name="Immagine 7"/>
          <p:cNvPicPr>
            <a:picLocks noChangeAspect="1"/>
          </p:cNvPicPr>
          <p:nvPr userDrawn="1"/>
        </p:nvPicPr>
        <p:blipFill>
          <a:blip r:embed="rId7" cstate="print"/>
          <a:srcRect b="31126"/>
          <a:stretch>
            <a:fillRect/>
          </a:stretch>
        </p:blipFill>
        <p:spPr bwMode="auto">
          <a:xfrm>
            <a:off x="0" y="6334125"/>
            <a:ext cx="610711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magine 2"/>
          <p:cNvPicPr>
            <a:picLocks noChangeAspect="1"/>
          </p:cNvPicPr>
          <p:nvPr userDrawn="1"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45" r="83537"/>
          <a:stretch>
            <a:fillRect/>
          </a:stretch>
        </p:blipFill>
        <p:spPr bwMode="auto">
          <a:xfrm>
            <a:off x="2082802" y="0"/>
            <a:ext cx="1012965" cy="10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6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openxmlformats.org/officeDocument/2006/relationships/image" Target="../media/image44.jpeg"/><Relationship Id="rId3" Type="http://schemas.openxmlformats.org/officeDocument/2006/relationships/image" Target="../media/image14.jp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image" Target="../media/image43.gif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2.png"/><Relationship Id="rId20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image" Target="../media/image41.gif"/><Relationship Id="rId10" Type="http://schemas.openxmlformats.org/officeDocument/2006/relationships/diagramLayout" Target="../diagrams/layout6.xml"/><Relationship Id="rId19" Type="http://schemas.openxmlformats.org/officeDocument/2006/relationships/image" Target="../media/image16.emf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jpe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image" Target="../media/image54.JPG"/><Relationship Id="rId7" Type="http://schemas.openxmlformats.org/officeDocument/2006/relationships/image" Target="../media/image58.jpg"/><Relationship Id="rId12" Type="http://schemas.microsoft.com/office/2007/relationships/diagramDrawing" Target="../diagrams/drawing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11" Type="http://schemas.openxmlformats.org/officeDocument/2006/relationships/diagramColors" Target="../diagrams/colors7.xml"/><Relationship Id="rId5" Type="http://schemas.openxmlformats.org/officeDocument/2006/relationships/image" Target="../media/image56.JPG"/><Relationship Id="rId10" Type="http://schemas.openxmlformats.org/officeDocument/2006/relationships/diagramQuickStyle" Target="../diagrams/quickStyle7.xml"/><Relationship Id="rId4" Type="http://schemas.openxmlformats.org/officeDocument/2006/relationships/image" Target="../media/image55.JPG"/><Relationship Id="rId9" Type="http://schemas.openxmlformats.org/officeDocument/2006/relationships/diagramLayout" Target="../diagrams/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microsoft.com/office/2007/relationships/diagramDrawing" Target="../diagrams/drawing9.xml"/><Relationship Id="rId3" Type="http://schemas.openxmlformats.org/officeDocument/2006/relationships/image" Target="../media/image64.jpeg"/><Relationship Id="rId7" Type="http://schemas.openxmlformats.org/officeDocument/2006/relationships/diagramColors" Target="../diagrams/colors8.xml"/><Relationship Id="rId12" Type="http://schemas.openxmlformats.org/officeDocument/2006/relationships/diagramColors" Target="../diagrams/colors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11" Type="http://schemas.openxmlformats.org/officeDocument/2006/relationships/diagramQuickStyle" Target="../diagrams/quickStyle9.xml"/><Relationship Id="rId5" Type="http://schemas.openxmlformats.org/officeDocument/2006/relationships/diagramLayout" Target="../diagrams/layout8.xml"/><Relationship Id="rId10" Type="http://schemas.openxmlformats.org/officeDocument/2006/relationships/diagramLayout" Target="../diagrams/layout9.xml"/><Relationship Id="rId4" Type="http://schemas.openxmlformats.org/officeDocument/2006/relationships/diagramData" Target="../diagrams/data8.xml"/><Relationship Id="rId9" Type="http://schemas.openxmlformats.org/officeDocument/2006/relationships/diagramData" Target="../diagrams/data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298825" y="2331432"/>
            <a:ext cx="57308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 smtClean="0">
                <a:solidFill>
                  <a:srgbClr val="0070C0"/>
                </a:solidFill>
                <a:latin typeface="Arial Black" pitchFamily="34" charset="0"/>
              </a:rPr>
              <a:t>Implementazione del sistema DYNAMAP nell’area extraurbana di Roma</a:t>
            </a:r>
          </a:p>
        </p:txBody>
      </p:sp>
      <p:pic>
        <p:nvPicPr>
          <p:cNvPr id="6146" name="Immagine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05800" y="666750"/>
            <a:ext cx="5207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3298825" y="3907448"/>
            <a:ext cx="554980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itchFamily="34" charset="0"/>
                <a:cs typeface="Arial" pitchFamily="34" charset="0"/>
              </a:rPr>
              <a:t>L. Peruzzi</a:t>
            </a:r>
            <a:r>
              <a:rPr lang="it-IT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it-IT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it-IT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P. Bellucci, F.R. Cruciani</a:t>
            </a:r>
          </a:p>
          <a:p>
            <a:endParaRPr lang="it-IT" sz="2400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ANAS 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S.p.A.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923" y="4064962"/>
            <a:ext cx="1722908" cy="17659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58495" y="1294882"/>
            <a:ext cx="88148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GB" b="1" dirty="0" smtClean="0">
                <a:solidFill>
                  <a:srgbClr val="0070C0"/>
                </a:solidFill>
              </a:rPr>
              <a:t>INFLUENZA DELLE CONDIZIONI METEOROLOGICHE SULLA PROPAGAZIONE DEL SUONO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090055" y="2219407"/>
            <a:ext cx="664754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366CCA"/>
                </a:solidFill>
              </a:rPr>
              <a:t>TARGET</a:t>
            </a:r>
          </a:p>
          <a:p>
            <a:endParaRPr lang="it-IT" sz="1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it-IT" sz="1400" kern="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individuare una soluzione low </a:t>
            </a:r>
            <a:r>
              <a:rPr lang="it-IT" sz="1400" kern="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cost</a:t>
            </a:r>
            <a:r>
              <a:rPr lang="it-IT" sz="1400" kern="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di facile applicazione per raccogliere le informazioni necessarie e convertirle in un numero ragionevole di classi di propagazione sonora da considerare nella preparazione delle mappe base di rumore</a:t>
            </a:r>
            <a:endParaRPr lang="it-IT" sz="1400" kern="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85877" y="4676543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rgbClr val="366CCA"/>
                </a:solidFill>
              </a:rPr>
              <a:t>CRITERI</a:t>
            </a:r>
            <a:endParaRPr lang="it-IT" b="1" dirty="0">
              <a:solidFill>
                <a:srgbClr val="366CCA"/>
              </a:solidFill>
            </a:endParaRPr>
          </a:p>
        </p:txBody>
      </p:sp>
      <p:graphicFrame>
        <p:nvGraphicFramePr>
          <p:cNvPr id="8" name="Diagramma 7"/>
          <p:cNvGraphicFramePr/>
          <p:nvPr>
            <p:extLst>
              <p:ext uri="{D42A27DB-BD31-4B8C-83A1-F6EECF244321}">
                <p14:modId xmlns:p14="http://schemas.microsoft.com/office/powerpoint/2010/main" val="69224807"/>
              </p:ext>
            </p:extLst>
          </p:nvPr>
        </p:nvGraphicFramePr>
        <p:xfrm>
          <a:off x="1683364" y="3811365"/>
          <a:ext cx="5859980" cy="2099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Immagin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53" y="2205789"/>
            <a:ext cx="1662402" cy="124519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9581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Graphic spid="8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198060" y="1339376"/>
            <a:ext cx="51903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b="1" dirty="0" smtClean="0">
                <a:solidFill>
                  <a:srgbClr val="0070C0"/>
                </a:solidFill>
              </a:rPr>
              <a:t>CONDIZIONI DI PROPAGAZIONE DEL SUONO</a:t>
            </a:r>
            <a:endParaRPr lang="en-GB" b="1" i="1" dirty="0" smtClean="0">
              <a:solidFill>
                <a:srgbClr val="0070C0"/>
              </a:solidFill>
            </a:endParaRPr>
          </a:p>
        </p:txBody>
      </p:sp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908606"/>
              </p:ext>
            </p:extLst>
          </p:nvPr>
        </p:nvGraphicFramePr>
        <p:xfrm>
          <a:off x="422881" y="1857830"/>
          <a:ext cx="8285690" cy="4096658"/>
        </p:xfrm>
        <a:graphic>
          <a:graphicData uri="http://schemas.openxmlformats.org/drawingml/2006/table">
            <a:tbl>
              <a:tblPr/>
              <a:tblGrid>
                <a:gridCol w="1049967"/>
                <a:gridCol w="1602105"/>
                <a:gridCol w="1878174"/>
                <a:gridCol w="1326942"/>
                <a:gridCol w="2428502"/>
              </a:tblGrid>
              <a:tr h="639158">
                <a:tc>
                  <a:txBody>
                    <a:bodyPr/>
                    <a:lstStyle/>
                    <a:p>
                      <a:pPr marL="86995" marR="86995" algn="ctr" eaLnBrk="0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Palatino Linotype" panose="02040502050505030304" pitchFamily="18" charset="0"/>
                        </a:rPr>
                        <a:t>National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  <a:p>
                      <a:pPr marL="86995" marR="86995" algn="ctr" eaLnBrk="0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 err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Palatino Linotype" panose="02040502050505030304" pitchFamily="18" charset="0"/>
                        </a:rPr>
                        <a:t>class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Palatino Linotype" panose="02040502050505030304" pitchFamily="18" charset="0"/>
                        </a:rPr>
                        <a:t>‘</a:t>
                      </a:r>
                      <a:r>
                        <a:rPr lang="it-IT" sz="1600" b="1" dirty="0" err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Palatino Linotype" panose="02040502050505030304" pitchFamily="18" charset="0"/>
                        </a:rPr>
                        <a:t>European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  <a:p>
                      <a:pPr algn="ctr" eaLnBrk="0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 err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Palatino Linotype" panose="02040502050505030304" pitchFamily="18" charset="0"/>
                        </a:rPr>
                        <a:t>class</a:t>
                      </a:r>
                      <a:r>
                        <a:rPr lang="it-IT" sz="16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Palatino Linotype" panose="02040502050505030304" pitchFamily="18" charset="0"/>
                        </a:rPr>
                        <a:t>’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1785" indent="-45085" algn="ctr" eaLnBrk="0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 err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Palatino Linotype" panose="02040502050505030304" pitchFamily="18" charset="0"/>
                        </a:rPr>
                        <a:t>Propagation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  <a:p>
                      <a:pPr marL="311785" algn="ctr" eaLnBrk="0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 err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Palatino Linotype" panose="02040502050505030304" pitchFamily="18" charset="0"/>
                        </a:rPr>
                        <a:t>conditions</a:t>
                      </a:r>
                      <a:r>
                        <a:rPr lang="it-IT" sz="16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Palatino Linotype" panose="02040502050505030304" pitchFamily="18" charset="0"/>
                        </a:rPr>
                        <a:t>: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69240" algn="ctr" eaLnBrk="0" hangingPunct="0">
                        <a:lnSpc>
                          <a:spcPct val="100000"/>
                        </a:lnSpc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it-IT" sz="1600" b="1" dirty="0" err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 Black" panose="020B0A04020102020204" pitchFamily="34" charset="0"/>
                        </a:rPr>
                        <a:t>Gradc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635" marR="127635" algn="ctr" eaLnBrk="0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Palatino Linotype" panose="02040502050505030304" pitchFamily="18" charset="0"/>
                        </a:rPr>
                        <a:t>Effects</a:t>
                      </a:r>
                      <a:r>
                        <a:rPr lang="en-US" sz="1600" b="1" spc="14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Palatino Linotype" panose="02040502050505030304" pitchFamily="18" charset="0"/>
                        </a:rPr>
                        <a:t> </a:t>
                      </a: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Palatino Linotype" panose="02040502050505030304" pitchFamily="18" charset="0"/>
                        </a:rPr>
                        <a:t>on</a:t>
                      </a:r>
                      <a:r>
                        <a:rPr lang="en-US" sz="1600" b="1" spc="14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Palatino Linotype" panose="02040502050505030304" pitchFamily="18" charset="0"/>
                        </a:rPr>
                        <a:t> </a:t>
                      </a: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Palatino Linotype" panose="02040502050505030304" pitchFamily="18" charset="0"/>
                        </a:rPr>
                        <a:t>the</a:t>
                      </a:r>
                      <a:r>
                        <a:rPr lang="en-US" sz="1600" b="1" spc="14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Palatino Linotype" panose="02040502050505030304" pitchFamily="18" charset="0"/>
                        </a:rPr>
                        <a:t> </a:t>
                      </a: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Palatino Linotype" panose="02040502050505030304" pitchFamily="18" charset="0"/>
                        </a:rPr>
                        <a:t>sound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  <a:p>
                      <a:pPr marL="127635" marR="127635" algn="ctr" eaLnBrk="0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spc="-1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Palatino Linotype" panose="02040502050505030304" pitchFamily="18" charset="0"/>
                        </a:rPr>
                        <a:t>lev</a:t>
                      </a:r>
                      <a:r>
                        <a:rPr lang="en-US" sz="1600" b="1" spc="-15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Palatino Linotype" panose="02040502050505030304" pitchFamily="18" charset="0"/>
                        </a:rPr>
                        <a:t>els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8636">
                <a:tc>
                  <a:txBody>
                    <a:bodyPr/>
                    <a:lstStyle/>
                    <a:p>
                      <a:pPr marL="86995" marR="86995" algn="ctr" ea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-</a:t>
                      </a:r>
                      <a:r>
                        <a:rPr lang="it-IT" sz="1600" spc="95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 </a:t>
                      </a: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-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M0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spc="-25" dirty="0" err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V</a:t>
                      </a:r>
                      <a:r>
                        <a:rPr lang="it-IT" sz="1600" spc="-30" dirty="0" err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ery</a:t>
                      </a:r>
                      <a:r>
                        <a:rPr lang="it-IT" sz="1600" spc="45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 </a:t>
                      </a:r>
                      <a:r>
                        <a:rPr lang="it-IT" sz="1600" spc="-15" dirty="0" err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upward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  <a:p>
                      <a:pPr algn="ctr" ea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err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refraction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165735" algn="ctr" ea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i="1" spc="5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Bookman Old Style" panose="02050604050505020204" pitchFamily="18" charset="0"/>
                        </a:rPr>
                        <a:t>Grad</a:t>
                      </a:r>
                      <a:r>
                        <a:rPr lang="it-IT" sz="1600" i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Bookman Old Style" panose="02050604050505020204" pitchFamily="18" charset="0"/>
                        </a:rPr>
                        <a:t>c</a:t>
                      </a:r>
                      <a:r>
                        <a:rPr lang="it-IT" sz="1600" i="1" spc="-4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Bookman Old Style" panose="02050604050505020204" pitchFamily="18" charset="0"/>
                        </a:rPr>
                        <a:t> </a:t>
                      </a:r>
                      <a:r>
                        <a:rPr lang="it-IT" sz="1600" i="1">
                          <a:effectLst/>
                          <a:latin typeface="Calibri" panose="020F0502020204030204" pitchFamily="34" charset="0"/>
                          <a:ea typeface="Meiryo" panose="020B0604030504040204" pitchFamily="34" charset="-128"/>
                          <a:cs typeface="Meiryo" panose="020B0604030504040204" pitchFamily="34" charset="-128"/>
                        </a:rPr>
                        <a:t>«</a:t>
                      </a:r>
                      <a:r>
                        <a:rPr lang="it-IT" sz="1600" i="1" spc="-275">
                          <a:effectLst/>
                          <a:latin typeface="Calibri" panose="020F0502020204030204" pitchFamily="34" charset="0"/>
                          <a:ea typeface="Meiryo" panose="020B0604030504040204" pitchFamily="34" charset="-128"/>
                          <a:cs typeface="Meiryo" panose="020B0604030504040204" pitchFamily="34" charset="-128"/>
                        </a:rPr>
                        <a:t> </a:t>
                      </a:r>
                      <a:r>
                        <a:rPr lang="it-IT" sz="1600">
                          <a:effectLst/>
                          <a:latin typeface="Calibri" panose="020F0502020204030204" pitchFamily="34" charset="0"/>
                          <a:ea typeface="Meiryo" panose="020B0604030504040204" pitchFamily="34" charset="-128"/>
                          <a:cs typeface="Tahoma" panose="020B0604030504040204" pitchFamily="34" charset="0"/>
                        </a:rPr>
                        <a:t>0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76835" marR="76835" algn="ctr" ea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Extremely </a:t>
                      </a:r>
                      <a:r>
                        <a:rPr lang="en-US" sz="1600" spc="3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 </a:t>
                      </a:r>
                      <a:r>
                        <a:rPr lang="en-US" sz="1600" dirty="0" smtClean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high</a:t>
                      </a:r>
                      <a:r>
                        <a:rPr lang="en-US" sz="1600" baseline="0" dirty="0" smtClean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 </a:t>
                      </a:r>
                      <a:r>
                        <a:rPr lang="en-US" sz="1600" spc="-5" dirty="0" smtClean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attenuation</a:t>
                      </a:r>
                      <a:r>
                        <a:rPr lang="it-IT" sz="1600" spc="0" baseline="0" dirty="0" smtClean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+mn-cs"/>
                        </a:rPr>
                        <a:t> </a:t>
                      </a:r>
                      <a:r>
                        <a:rPr lang="en-US" sz="1600" dirty="0" smtClean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and</a:t>
                      </a:r>
                      <a:r>
                        <a:rPr lang="en-US" sz="1600" spc="15" dirty="0" smtClean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dispersion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628636">
                <a:tc>
                  <a:txBody>
                    <a:bodyPr/>
                    <a:lstStyle/>
                    <a:p>
                      <a:pPr marL="86995" marR="86995" algn="ctr" ea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-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M1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53035" algn="ctr" ea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spc="-10" dirty="0" err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Upward</a:t>
                      </a:r>
                      <a:r>
                        <a:rPr lang="it-IT" sz="1600" spc="175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 </a:t>
                      </a:r>
                      <a:r>
                        <a:rPr lang="it-IT" sz="1600" spc="-5" dirty="0" err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refraction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ctr" ea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i="1" spc="5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Bookman Old Style" panose="02050604050505020204" pitchFamily="18" charset="0"/>
                        </a:rPr>
                        <a:t>Grad</a:t>
                      </a:r>
                      <a:r>
                        <a:rPr lang="it-IT" sz="1600" i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Bookman Old Style" panose="02050604050505020204" pitchFamily="18" charset="0"/>
                        </a:rPr>
                        <a:t>c</a:t>
                      </a:r>
                      <a:r>
                        <a:rPr lang="it-IT" sz="1600" i="1" spc="-55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Bookman Old Style" panose="02050604050505020204" pitchFamily="18" charset="0"/>
                        </a:rPr>
                        <a:t> </a:t>
                      </a:r>
                      <a:r>
                        <a:rPr lang="it-IT" sz="1600" i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Bookman Old Style" panose="02050604050505020204" pitchFamily="18" charset="0"/>
                        </a:rPr>
                        <a:t>&lt;</a:t>
                      </a:r>
                      <a:r>
                        <a:rPr lang="it-IT" sz="1600" i="1" spc="-18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Bookman Old Style" panose="02050604050505020204" pitchFamily="18" charset="0"/>
                        </a:rPr>
                        <a:t> </a:t>
                      </a:r>
                      <a:r>
                        <a:rPr lang="it-IT" sz="160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ahoma" panose="020B0604030504040204" pitchFamily="34" charset="0"/>
                        </a:rPr>
                        <a:t>0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127635" marR="127635" algn="ctr" ea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High</a:t>
                      </a:r>
                      <a:r>
                        <a:rPr lang="it-IT" sz="1600" spc="17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 </a:t>
                      </a:r>
                      <a:r>
                        <a:rPr lang="it-IT" sz="1600" spc="-5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attenuation</a:t>
                      </a:r>
                      <a:r>
                        <a:rPr lang="it-IT" sz="1600" spc="175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 </a:t>
                      </a:r>
                      <a:r>
                        <a:rPr lang="it-IT" sz="160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and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  <a:p>
                      <a:pPr marL="127635" marR="127635" algn="ctr" ea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dispersion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628636">
                <a:tc>
                  <a:txBody>
                    <a:bodyPr/>
                    <a:lstStyle/>
                    <a:p>
                      <a:pPr marL="86995" marR="86995" algn="ctr" ea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Z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M2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277495" algn="ctr" ea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 err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Homogeneous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ctr" ea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i="1" dirty="0" err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Bookman Old Style" panose="02050604050505020204" pitchFamily="18" charset="0"/>
                        </a:rPr>
                        <a:t>Gr</a:t>
                      </a:r>
                      <a:r>
                        <a:rPr lang="it-IT" sz="1600" i="1" spc="5" dirty="0" err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Bookman Old Style" panose="02050604050505020204" pitchFamily="18" charset="0"/>
                        </a:rPr>
                        <a:t>ad</a:t>
                      </a:r>
                      <a:r>
                        <a:rPr lang="it-IT" sz="1600" i="1" dirty="0" err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Bookman Old Style" panose="02050604050505020204" pitchFamily="18" charset="0"/>
                        </a:rPr>
                        <a:t>c</a:t>
                      </a:r>
                      <a:r>
                        <a:rPr lang="it-IT" sz="1600" i="1" spc="12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Bookman Old Style" panose="02050604050505020204" pitchFamily="18" charset="0"/>
                        </a:rPr>
                        <a:t> </a:t>
                      </a: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ahoma" panose="020B0604030504040204" pitchFamily="34" charset="0"/>
                        </a:rPr>
                        <a:t>=</a:t>
                      </a:r>
                      <a:r>
                        <a:rPr lang="it-IT" sz="1600" spc="-4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ahoma" panose="020B0604030504040204" pitchFamily="34" charset="0"/>
                        </a:rPr>
                        <a:t> </a:t>
                      </a: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ahoma" panose="020B0604030504040204" pitchFamily="34" charset="0"/>
                        </a:rPr>
                        <a:t>0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127635" marR="127635" algn="ctr" ea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‘Normal’</a:t>
                      </a:r>
                      <a:r>
                        <a:rPr lang="it-IT" sz="1600" spc="185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 </a:t>
                      </a:r>
                      <a:r>
                        <a:rPr lang="it-IT" sz="160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propagation</a:t>
                      </a:r>
                      <a:r>
                        <a:rPr lang="it-IT" sz="1600" spc="19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 </a:t>
                      </a:r>
                      <a:r>
                        <a:rPr lang="it-IT" sz="160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and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  <a:p>
                      <a:pPr marL="127635" marR="127635" algn="ctr" ea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dispersion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628636">
                <a:tc>
                  <a:txBody>
                    <a:bodyPr/>
                    <a:lstStyle/>
                    <a:p>
                      <a:pPr marL="86995" marR="86995" algn="ctr" ea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+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M3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76200" algn="ctr" ea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spc="-15" dirty="0" err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Downward</a:t>
                      </a:r>
                      <a:r>
                        <a:rPr lang="it-IT" sz="1600" spc="155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 </a:t>
                      </a:r>
                      <a:r>
                        <a:rPr lang="it-IT" sz="1600" dirty="0" err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refraction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ctr" ea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i="1" spc="5" dirty="0" err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Bookman Old Style" panose="02050604050505020204" pitchFamily="18" charset="0"/>
                        </a:rPr>
                        <a:t>Grad</a:t>
                      </a:r>
                      <a:r>
                        <a:rPr lang="it-IT" sz="1600" i="1" dirty="0" err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Bookman Old Style" panose="02050604050505020204" pitchFamily="18" charset="0"/>
                        </a:rPr>
                        <a:t>c</a:t>
                      </a:r>
                      <a:r>
                        <a:rPr lang="it-IT" sz="1600" i="1" spc="-55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Bookman Old Style" panose="02050604050505020204" pitchFamily="18" charset="0"/>
                        </a:rPr>
                        <a:t> </a:t>
                      </a:r>
                      <a:r>
                        <a:rPr lang="it-IT" sz="1600" i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Bookman Old Style" panose="02050604050505020204" pitchFamily="18" charset="0"/>
                        </a:rPr>
                        <a:t>&gt;</a:t>
                      </a:r>
                      <a:r>
                        <a:rPr lang="it-IT" sz="1600" i="1" spc="-18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Bookman Old Style" panose="02050604050505020204" pitchFamily="18" charset="0"/>
                        </a:rPr>
                        <a:t> </a:t>
                      </a: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ahoma" panose="020B0604030504040204" pitchFamily="34" charset="0"/>
                        </a:rPr>
                        <a:t>0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292735" indent="26670" algn="ctr" ea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Ma</a:t>
                      </a:r>
                      <a:r>
                        <a:rPr lang="en-US" sz="1600" spc="5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jor</a:t>
                      </a:r>
                      <a:r>
                        <a:rPr lang="en-US" sz="1600" spc="125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increase</a:t>
                      </a:r>
                      <a:r>
                        <a:rPr lang="en-US" sz="1600" spc="115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and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  <a:p>
                      <a:pPr marL="292735" algn="ctr" ea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moderate</a:t>
                      </a:r>
                      <a:r>
                        <a:rPr lang="en-US" sz="1600" spc="15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dispersion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942956"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 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  <a:p>
                      <a:pPr marL="86995" marR="86995" algn="ctr" ea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+</a:t>
                      </a:r>
                      <a:r>
                        <a:rPr lang="it-IT" sz="1600" spc="4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 </a:t>
                      </a: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+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 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  <a:p>
                      <a:pPr algn="ctr" ea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M4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389890" marR="226695" indent="-163830" algn="ctr" ea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spc="-25" dirty="0" err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Very</a:t>
                      </a: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 </a:t>
                      </a:r>
                      <a:r>
                        <a:rPr lang="it-IT" sz="1600" spc="4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 </a:t>
                      </a:r>
                      <a:r>
                        <a:rPr lang="it-IT" sz="1600" spc="-20" dirty="0" err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do</a:t>
                      </a:r>
                      <a:r>
                        <a:rPr lang="it-IT" sz="1600" spc="-15" dirty="0" err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wnward</a:t>
                      </a:r>
                      <a:r>
                        <a:rPr lang="it-IT" sz="1600" spc="145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 </a:t>
                      </a:r>
                      <a:r>
                        <a:rPr lang="it-IT" sz="1600" dirty="0" err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refraction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165735" algn="ctr" ea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i="1" spc="5" dirty="0" err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Bookman Old Style" panose="02050604050505020204" pitchFamily="18" charset="0"/>
                        </a:rPr>
                        <a:t>Grad</a:t>
                      </a:r>
                      <a:r>
                        <a:rPr lang="it-IT" sz="1600" i="1" dirty="0" err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Bookman Old Style" panose="02050604050505020204" pitchFamily="18" charset="0"/>
                        </a:rPr>
                        <a:t>c</a:t>
                      </a:r>
                      <a:r>
                        <a:rPr lang="it-IT" sz="1600" i="1" spc="-4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Bookman Old Style" panose="02050604050505020204" pitchFamily="18" charset="0"/>
                        </a:rPr>
                        <a:t> </a:t>
                      </a:r>
                      <a:r>
                        <a:rPr lang="it-IT" sz="1600" i="1" dirty="0">
                          <a:effectLst/>
                          <a:latin typeface="Calibri" panose="020F0502020204030204" pitchFamily="34" charset="0"/>
                          <a:ea typeface="Meiryo" panose="020B0604030504040204" pitchFamily="34" charset="-128"/>
                          <a:cs typeface="Meiryo" panose="020B0604030504040204" pitchFamily="34" charset="-128"/>
                        </a:rPr>
                        <a:t>»</a:t>
                      </a:r>
                      <a:r>
                        <a:rPr lang="it-IT" sz="1600" i="1" spc="-275" dirty="0">
                          <a:effectLst/>
                          <a:latin typeface="Calibri" panose="020F0502020204030204" pitchFamily="34" charset="0"/>
                          <a:ea typeface="Meiryo" panose="020B0604030504040204" pitchFamily="34" charset="-128"/>
                          <a:cs typeface="Meiryo" panose="020B0604030504040204" pitchFamily="34" charset="-128"/>
                        </a:rPr>
                        <a:t> </a:t>
                      </a: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ea typeface="Meiryo" panose="020B0604030504040204" pitchFamily="34" charset="-128"/>
                          <a:cs typeface="Tahoma" panose="020B0604030504040204" pitchFamily="34" charset="0"/>
                        </a:rPr>
                        <a:t>0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76835" marR="76835" algn="ctr" ea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Extremely</a:t>
                      </a:r>
                      <a:r>
                        <a:rPr lang="en-US" sz="1600" spc="17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high</a:t>
                      </a:r>
                      <a:r>
                        <a:rPr lang="en-US" sz="1600" spc="175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increase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  <a:p>
                      <a:pPr marL="127635" marR="127635" algn="ctr" ea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and</a:t>
                      </a:r>
                      <a:r>
                        <a:rPr lang="en-US" sz="1600" spc="16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 </a:t>
                      </a:r>
                      <a:r>
                        <a:rPr lang="en-US" sz="1600" spc="-1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very</a:t>
                      </a:r>
                      <a:r>
                        <a:rPr lang="en-US" sz="1600" spc="16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moderate</a:t>
                      </a:r>
                      <a:r>
                        <a:rPr lang="en-US" sz="1600" spc="13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Georgia" panose="02040502050405020303" pitchFamily="18" charset="0"/>
                        </a:rPr>
                        <a:t>dispersion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</a:tbl>
          </a:graphicData>
        </a:graphic>
      </p:graphicFrame>
      <p:sp>
        <p:nvSpPr>
          <p:cNvPr id="4" name="Per 3"/>
          <p:cNvSpPr/>
          <p:nvPr/>
        </p:nvSpPr>
        <p:spPr>
          <a:xfrm>
            <a:off x="5343915" y="2400216"/>
            <a:ext cx="644381" cy="795546"/>
          </a:xfrm>
          <a:prstGeom prst="mathMultiply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/>
          </a:p>
        </p:txBody>
      </p:sp>
      <p:sp>
        <p:nvSpPr>
          <p:cNvPr id="5" name="Per 4"/>
          <p:cNvSpPr/>
          <p:nvPr/>
        </p:nvSpPr>
        <p:spPr>
          <a:xfrm>
            <a:off x="3660579" y="2385703"/>
            <a:ext cx="644381" cy="795546"/>
          </a:xfrm>
          <a:prstGeom prst="mathMultiply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/>
          </a:p>
        </p:txBody>
      </p:sp>
      <p:sp>
        <p:nvSpPr>
          <p:cNvPr id="6" name="Per 5"/>
          <p:cNvSpPr/>
          <p:nvPr/>
        </p:nvSpPr>
        <p:spPr>
          <a:xfrm>
            <a:off x="5336490" y="3024329"/>
            <a:ext cx="644381" cy="795546"/>
          </a:xfrm>
          <a:prstGeom prst="mathMultiply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/>
          </a:p>
        </p:txBody>
      </p:sp>
      <p:sp>
        <p:nvSpPr>
          <p:cNvPr id="7" name="Per 6"/>
          <p:cNvSpPr/>
          <p:nvPr/>
        </p:nvSpPr>
        <p:spPr>
          <a:xfrm>
            <a:off x="3618307" y="3023515"/>
            <a:ext cx="644381" cy="795546"/>
          </a:xfrm>
          <a:prstGeom prst="mathMultiply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/>
          </a:p>
        </p:txBody>
      </p:sp>
      <p:sp>
        <p:nvSpPr>
          <p:cNvPr id="8" name="Per 7"/>
          <p:cNvSpPr/>
          <p:nvPr/>
        </p:nvSpPr>
        <p:spPr>
          <a:xfrm>
            <a:off x="7158200" y="2413914"/>
            <a:ext cx="644381" cy="795546"/>
          </a:xfrm>
          <a:prstGeom prst="mathMultiply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/>
          </a:p>
        </p:txBody>
      </p:sp>
      <p:sp>
        <p:nvSpPr>
          <p:cNvPr id="9" name="Per 8"/>
          <p:cNvSpPr/>
          <p:nvPr/>
        </p:nvSpPr>
        <p:spPr>
          <a:xfrm>
            <a:off x="7191724" y="3052541"/>
            <a:ext cx="644381" cy="795546"/>
          </a:xfrm>
          <a:prstGeom prst="mathMultiply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/>
          </a:p>
        </p:txBody>
      </p:sp>
    </p:spTree>
    <p:extLst>
      <p:ext uri="{BB962C8B-B14F-4D97-AF65-F5344CB8AC3E}">
        <p14:creationId xmlns:p14="http://schemas.microsoft.com/office/powerpoint/2010/main" val="300024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magin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" t="1332" r="1829" b="1200"/>
          <a:stretch/>
        </p:blipFill>
        <p:spPr>
          <a:xfrm>
            <a:off x="408782" y="1554201"/>
            <a:ext cx="4148522" cy="46726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0" name="Rectangle 7"/>
          <p:cNvSpPr>
            <a:spLocks noChangeArrowheads="1"/>
          </p:cNvSpPr>
          <p:nvPr/>
        </p:nvSpPr>
        <p:spPr bwMode="auto">
          <a:xfrm>
            <a:off x="0" y="1165205"/>
            <a:ext cx="51903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b="1" dirty="0" smtClean="0">
                <a:solidFill>
                  <a:srgbClr val="0070C0"/>
                </a:solidFill>
              </a:rPr>
              <a:t>CONDIZIONI DI PROPAGAZIONE DEL SUONO</a:t>
            </a:r>
            <a:endParaRPr lang="en-GB" b="1" i="1" dirty="0" smtClean="0">
              <a:solidFill>
                <a:srgbClr val="0070C0"/>
              </a:solidFill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3133264" y="3677826"/>
            <a:ext cx="5238169" cy="2588799"/>
            <a:chOff x="3133264" y="3677826"/>
            <a:chExt cx="5238169" cy="2588799"/>
          </a:xfrm>
        </p:grpSpPr>
        <p:sp>
          <p:nvSpPr>
            <p:cNvPr id="48" name="CasellaDiTesto 47"/>
            <p:cNvSpPr txBox="1"/>
            <p:nvPr/>
          </p:nvSpPr>
          <p:spPr>
            <a:xfrm>
              <a:off x="3133264" y="5427807"/>
              <a:ext cx="13149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b="1" dirty="0" smtClean="0"/>
                <a:t>Roma Ciampino</a:t>
              </a:r>
              <a:endParaRPr lang="it-IT" sz="1400" b="1" dirty="0"/>
            </a:p>
          </p:txBody>
        </p:sp>
        <p:pic>
          <p:nvPicPr>
            <p:cNvPr id="43" name="Immagine 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25793" y="4047158"/>
              <a:ext cx="2945640" cy="221946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4" name="CasellaDiTesto 43"/>
            <p:cNvSpPr txBox="1"/>
            <p:nvPr/>
          </p:nvSpPr>
          <p:spPr>
            <a:xfrm>
              <a:off x="5425793" y="3677826"/>
              <a:ext cx="18389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bg2">
                      <a:lumMod val="50000"/>
                    </a:schemeClr>
                  </a:solidFill>
                </a:rPr>
                <a:t>Roma Ciampino</a:t>
              </a:r>
              <a:endParaRPr lang="it-IT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46" name="Stella a 5 punte 45"/>
            <p:cNvSpPr/>
            <p:nvPr/>
          </p:nvSpPr>
          <p:spPr>
            <a:xfrm>
              <a:off x="3928257" y="5042217"/>
              <a:ext cx="358239" cy="327624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2608949" y="1217172"/>
            <a:ext cx="5762484" cy="2498165"/>
            <a:chOff x="2608949" y="1217172"/>
            <a:chExt cx="5762484" cy="2498165"/>
          </a:xfrm>
        </p:grpSpPr>
        <p:pic>
          <p:nvPicPr>
            <p:cNvPr id="37" name="Immagine 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25793" y="1511483"/>
              <a:ext cx="2945640" cy="220385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8" name="CasellaDiTesto 37"/>
            <p:cNvSpPr txBox="1"/>
            <p:nvPr/>
          </p:nvSpPr>
          <p:spPr>
            <a:xfrm>
              <a:off x="5343599" y="1217172"/>
              <a:ext cx="1364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bg2">
                      <a:lumMod val="50000"/>
                    </a:schemeClr>
                  </a:solidFill>
                </a:rPr>
                <a:t>Roma Urbe</a:t>
              </a:r>
              <a:endParaRPr lang="it-IT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45" name="Stella a 5 punte 44"/>
            <p:cNvSpPr/>
            <p:nvPr/>
          </p:nvSpPr>
          <p:spPr>
            <a:xfrm>
              <a:off x="2608949" y="2391484"/>
              <a:ext cx="356580" cy="338921"/>
            </a:xfrm>
            <a:prstGeom prst="star5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7" name="CasellaDiTesto 46"/>
            <p:cNvSpPr txBox="1"/>
            <p:nvPr/>
          </p:nvSpPr>
          <p:spPr>
            <a:xfrm>
              <a:off x="2997075" y="2412517"/>
              <a:ext cx="11416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/>
                <a:t>Roma Urbe</a:t>
              </a:r>
              <a:endParaRPr lang="it-IT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3224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magine 3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" t="1332" r="1829" b="1200"/>
          <a:stretch/>
        </p:blipFill>
        <p:spPr>
          <a:xfrm>
            <a:off x="5006516" y="1829507"/>
            <a:ext cx="3769726" cy="424602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Gruppo 5"/>
          <p:cNvGrpSpPr/>
          <p:nvPr/>
        </p:nvGrpSpPr>
        <p:grpSpPr>
          <a:xfrm>
            <a:off x="4915313" y="2011023"/>
            <a:ext cx="3950583" cy="3945161"/>
            <a:chOff x="4915313" y="2011023"/>
            <a:chExt cx="3950583" cy="3945161"/>
          </a:xfrm>
        </p:grpSpPr>
        <p:grpSp>
          <p:nvGrpSpPr>
            <p:cNvPr id="22" name="Gruppo 21"/>
            <p:cNvGrpSpPr/>
            <p:nvPr/>
          </p:nvGrpSpPr>
          <p:grpSpPr>
            <a:xfrm>
              <a:off x="4992673" y="2011023"/>
              <a:ext cx="3790990" cy="3945161"/>
              <a:chOff x="-3214474" y="1398364"/>
              <a:chExt cx="3790990" cy="3945161"/>
            </a:xfrm>
          </p:grpSpPr>
          <p:sp>
            <p:nvSpPr>
              <p:cNvPr id="23" name="Torta 22"/>
              <p:cNvSpPr/>
              <p:nvPr/>
            </p:nvSpPr>
            <p:spPr>
              <a:xfrm>
                <a:off x="-3214474" y="1398364"/>
                <a:ext cx="3790990" cy="3945161"/>
              </a:xfrm>
              <a:prstGeom prst="pie">
                <a:avLst>
                  <a:gd name="adj1" fmla="val 13500003"/>
                  <a:gd name="adj2" fmla="val 18849842"/>
                </a:avLst>
              </a:prstGeom>
              <a:solidFill>
                <a:srgbClr val="5B9BD5">
                  <a:alpha val="38824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CasellaDiTesto 23"/>
              <p:cNvSpPr txBox="1"/>
              <p:nvPr/>
            </p:nvSpPr>
            <p:spPr>
              <a:xfrm>
                <a:off x="-1752944" y="1901627"/>
                <a:ext cx="8643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smtClean="0">
                    <a:solidFill>
                      <a:schemeClr val="bg1"/>
                    </a:solidFill>
                  </a:rPr>
                  <a:t>NORD</a:t>
                </a:r>
                <a:endParaRPr lang="it-IT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5" name="Gruppo 24"/>
            <p:cNvGrpSpPr/>
            <p:nvPr/>
          </p:nvGrpSpPr>
          <p:grpSpPr>
            <a:xfrm>
              <a:off x="4915313" y="2088107"/>
              <a:ext cx="3945161" cy="3790990"/>
              <a:chOff x="-3317234" y="1475448"/>
              <a:chExt cx="3945161" cy="3790990"/>
            </a:xfrm>
          </p:grpSpPr>
          <p:sp>
            <p:nvSpPr>
              <p:cNvPr id="26" name="Torta 25"/>
              <p:cNvSpPr/>
              <p:nvPr/>
            </p:nvSpPr>
            <p:spPr>
              <a:xfrm rot="5400000">
                <a:off x="-3240148" y="1398362"/>
                <a:ext cx="3790990" cy="3945161"/>
              </a:xfrm>
              <a:prstGeom prst="pie">
                <a:avLst>
                  <a:gd name="adj1" fmla="val 13448322"/>
                  <a:gd name="adj2" fmla="val 18849842"/>
                </a:avLst>
              </a:prstGeom>
              <a:solidFill>
                <a:srgbClr val="009999">
                  <a:alpha val="38824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CasellaDiTesto 26"/>
              <p:cNvSpPr txBox="1"/>
              <p:nvPr/>
            </p:nvSpPr>
            <p:spPr>
              <a:xfrm>
                <a:off x="-832809" y="3162502"/>
                <a:ext cx="6335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smtClean="0">
                    <a:solidFill>
                      <a:schemeClr val="bg1"/>
                    </a:solidFill>
                  </a:rPr>
                  <a:t>EST</a:t>
                </a:r>
                <a:endParaRPr lang="it-IT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8" name="Gruppo 27"/>
            <p:cNvGrpSpPr/>
            <p:nvPr/>
          </p:nvGrpSpPr>
          <p:grpSpPr>
            <a:xfrm>
              <a:off x="4992673" y="2011023"/>
              <a:ext cx="3790990" cy="3945161"/>
              <a:chOff x="-3214474" y="1398364"/>
              <a:chExt cx="3790990" cy="3945161"/>
            </a:xfrm>
          </p:grpSpPr>
          <p:sp>
            <p:nvSpPr>
              <p:cNvPr id="29" name="Torta 28"/>
              <p:cNvSpPr/>
              <p:nvPr/>
            </p:nvSpPr>
            <p:spPr>
              <a:xfrm rot="10800000">
                <a:off x="-3214474" y="1398364"/>
                <a:ext cx="3790990" cy="3945161"/>
              </a:xfrm>
              <a:prstGeom prst="pie">
                <a:avLst>
                  <a:gd name="adj1" fmla="val 13448322"/>
                  <a:gd name="adj2" fmla="val 18881768"/>
                </a:avLst>
              </a:prstGeom>
              <a:solidFill>
                <a:srgbClr val="26F6C0">
                  <a:alpha val="38824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CasellaDiTesto 29"/>
              <p:cNvSpPr txBox="1"/>
              <p:nvPr/>
            </p:nvSpPr>
            <p:spPr>
              <a:xfrm>
                <a:off x="-1649821" y="4321878"/>
                <a:ext cx="6719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smtClean="0">
                    <a:solidFill>
                      <a:schemeClr val="bg1"/>
                    </a:solidFill>
                  </a:rPr>
                  <a:t>SUD</a:t>
                </a:r>
                <a:endParaRPr lang="it-IT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1" name="Gruppo 30"/>
            <p:cNvGrpSpPr/>
            <p:nvPr/>
          </p:nvGrpSpPr>
          <p:grpSpPr>
            <a:xfrm>
              <a:off x="4920735" y="2088107"/>
              <a:ext cx="3945161" cy="3790990"/>
              <a:chOff x="-3286412" y="1475448"/>
              <a:chExt cx="3945161" cy="3790990"/>
            </a:xfrm>
          </p:grpSpPr>
          <p:sp>
            <p:nvSpPr>
              <p:cNvPr id="32" name="Torta 31"/>
              <p:cNvSpPr/>
              <p:nvPr/>
            </p:nvSpPr>
            <p:spPr>
              <a:xfrm rot="16200000">
                <a:off x="-3209326" y="1398362"/>
                <a:ext cx="3790990" cy="3945161"/>
              </a:xfrm>
              <a:prstGeom prst="pie">
                <a:avLst>
                  <a:gd name="adj1" fmla="val 13494443"/>
                  <a:gd name="adj2" fmla="val 18890052"/>
                </a:avLst>
              </a:prstGeom>
              <a:solidFill>
                <a:schemeClr val="accent5">
                  <a:lumMod val="40000"/>
                  <a:lumOff val="60000"/>
                  <a:alpha val="38824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CasellaDiTesto 32"/>
              <p:cNvSpPr txBox="1"/>
              <p:nvPr/>
            </p:nvSpPr>
            <p:spPr>
              <a:xfrm>
                <a:off x="-2604379" y="3165707"/>
                <a:ext cx="9669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smtClean="0">
                    <a:solidFill>
                      <a:schemeClr val="bg1"/>
                    </a:solidFill>
                  </a:rPr>
                  <a:t>OVEST</a:t>
                </a:r>
                <a:endParaRPr lang="it-IT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0" name="Rectangle 7"/>
          <p:cNvSpPr>
            <a:spLocks noChangeArrowheads="1"/>
          </p:cNvSpPr>
          <p:nvPr/>
        </p:nvSpPr>
        <p:spPr bwMode="auto">
          <a:xfrm>
            <a:off x="0" y="1165205"/>
            <a:ext cx="51903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b="1" dirty="0" smtClean="0">
                <a:solidFill>
                  <a:srgbClr val="0070C0"/>
                </a:solidFill>
              </a:rPr>
              <a:t>CONDIZIONI DI PROPAGAZIONE DEL SUONO</a:t>
            </a:r>
            <a:endParaRPr lang="en-GB" b="1" i="1" dirty="0" smtClean="0">
              <a:solidFill>
                <a:srgbClr val="0070C0"/>
              </a:solidFill>
            </a:endParaRPr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1981150360"/>
              </p:ext>
            </p:extLst>
          </p:nvPr>
        </p:nvGraphicFramePr>
        <p:xfrm>
          <a:off x="262233" y="1841914"/>
          <a:ext cx="4402866" cy="672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39" name="Diagramma 38"/>
          <p:cNvGraphicFramePr/>
          <p:nvPr>
            <p:extLst>
              <p:ext uri="{D42A27DB-BD31-4B8C-83A1-F6EECF244321}">
                <p14:modId xmlns:p14="http://schemas.microsoft.com/office/powerpoint/2010/main" val="3000610627"/>
              </p:ext>
            </p:extLst>
          </p:nvPr>
        </p:nvGraphicFramePr>
        <p:xfrm>
          <a:off x="262233" y="2868247"/>
          <a:ext cx="4402866" cy="838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5" name="Freccia in giù 4"/>
          <p:cNvSpPr/>
          <p:nvPr/>
        </p:nvSpPr>
        <p:spPr>
          <a:xfrm>
            <a:off x="2261419" y="3628105"/>
            <a:ext cx="432620" cy="457396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1" name="Gruppo 40"/>
          <p:cNvGrpSpPr>
            <a:grpSpLocks noChangeAspect="1"/>
          </p:cNvGrpSpPr>
          <p:nvPr/>
        </p:nvGrpSpPr>
        <p:grpSpPr>
          <a:xfrm>
            <a:off x="262233" y="4448357"/>
            <a:ext cx="4459149" cy="1508627"/>
            <a:chOff x="1509713" y="2389287"/>
            <a:chExt cx="6091879" cy="2061015"/>
          </a:xfrm>
        </p:grpSpPr>
        <p:sp>
          <p:nvSpPr>
            <p:cNvPr id="43" name="Rettangolo con angoli arrotondati sullo stesso lato 42"/>
            <p:cNvSpPr/>
            <p:nvPr/>
          </p:nvSpPr>
          <p:spPr>
            <a:xfrm>
              <a:off x="1509713" y="2389287"/>
              <a:ext cx="1779546" cy="1328393"/>
            </a:xfrm>
            <a:prstGeom prst="round2SameRect">
              <a:avLst>
                <a:gd name="adj1" fmla="val 8000"/>
                <a:gd name="adj2" fmla="val 0"/>
              </a:avLst>
            </a:prstGeom>
            <a:blipFill rotWithShape="0">
              <a:blip r:embed="rId14"/>
              <a:stretch>
                <a:fillRect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Figura a mano libera 48"/>
            <p:cNvSpPr/>
            <p:nvPr/>
          </p:nvSpPr>
          <p:spPr>
            <a:xfrm>
              <a:off x="1513833" y="3736730"/>
              <a:ext cx="1779546" cy="571209"/>
            </a:xfrm>
            <a:custGeom>
              <a:avLst/>
              <a:gdLst>
                <a:gd name="connsiteX0" fmla="*/ 0 w 1779546"/>
                <a:gd name="connsiteY0" fmla="*/ 0 h 571209"/>
                <a:gd name="connsiteX1" fmla="*/ 1779546 w 1779546"/>
                <a:gd name="connsiteY1" fmla="*/ 0 h 571209"/>
                <a:gd name="connsiteX2" fmla="*/ 1779546 w 1779546"/>
                <a:gd name="connsiteY2" fmla="*/ 571209 h 571209"/>
                <a:gd name="connsiteX3" fmla="*/ 0 w 1779546"/>
                <a:gd name="connsiteY3" fmla="*/ 571209 h 571209"/>
                <a:gd name="connsiteX4" fmla="*/ 0 w 1779546"/>
                <a:gd name="connsiteY4" fmla="*/ 0 h 57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9546" h="571209">
                  <a:moveTo>
                    <a:pt x="0" y="0"/>
                  </a:moveTo>
                  <a:lnTo>
                    <a:pt x="1779546" y="0"/>
                  </a:lnTo>
                  <a:lnTo>
                    <a:pt x="1779546" y="571209"/>
                  </a:lnTo>
                  <a:lnTo>
                    <a:pt x="0" y="57120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1910" tIns="0" rIns="540315" bIns="0" numCol="1" spcCol="1270" anchor="ctr" anchorCtr="0">
              <a:noAutofit/>
            </a:bodyPr>
            <a:lstStyle/>
            <a:p>
              <a:pPr lvl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100" b="1" kern="1200" dirty="0" smtClean="0"/>
                <a:t>1 x</a:t>
              </a:r>
            </a:p>
            <a:p>
              <a:pPr lvl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100" b="1" kern="1200" dirty="0" smtClean="0"/>
                <a:t>FAVOREV.</a:t>
              </a:r>
              <a:endParaRPr lang="it-IT" sz="1100" b="1" kern="1200" dirty="0"/>
            </a:p>
          </p:txBody>
        </p:sp>
        <p:sp>
          <p:nvSpPr>
            <p:cNvPr id="50" name="Ovale 49"/>
            <p:cNvSpPr/>
            <p:nvPr/>
          </p:nvSpPr>
          <p:spPr>
            <a:xfrm>
              <a:off x="2817375" y="3827461"/>
              <a:ext cx="622841" cy="622841"/>
            </a:xfrm>
            <a:prstGeom prst="ellipse">
              <a:avLst/>
            </a:prstGeom>
            <a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1" name="Rettangolo con angoli arrotondati sullo stesso lato 50"/>
            <p:cNvSpPr/>
            <p:nvPr/>
          </p:nvSpPr>
          <p:spPr>
            <a:xfrm>
              <a:off x="3594521" y="2408336"/>
              <a:ext cx="1779546" cy="1328393"/>
            </a:xfrm>
            <a:prstGeom prst="round2SameRect">
              <a:avLst>
                <a:gd name="adj1" fmla="val 8000"/>
                <a:gd name="adj2" fmla="val 0"/>
              </a:avLst>
            </a:prstGeom>
            <a:blipFill rotWithShape="0">
              <a:blip r:embed="rId16"/>
              <a:stretch>
                <a:fillRect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Figura a mano libera 51"/>
            <p:cNvSpPr/>
            <p:nvPr/>
          </p:nvSpPr>
          <p:spPr>
            <a:xfrm>
              <a:off x="3594521" y="3736730"/>
              <a:ext cx="1779546" cy="571209"/>
            </a:xfrm>
            <a:custGeom>
              <a:avLst/>
              <a:gdLst>
                <a:gd name="connsiteX0" fmla="*/ 0 w 1779546"/>
                <a:gd name="connsiteY0" fmla="*/ 0 h 571209"/>
                <a:gd name="connsiteX1" fmla="*/ 1779546 w 1779546"/>
                <a:gd name="connsiteY1" fmla="*/ 0 h 571209"/>
                <a:gd name="connsiteX2" fmla="*/ 1779546 w 1779546"/>
                <a:gd name="connsiteY2" fmla="*/ 571209 h 571209"/>
                <a:gd name="connsiteX3" fmla="*/ 0 w 1779546"/>
                <a:gd name="connsiteY3" fmla="*/ 571209 h 571209"/>
                <a:gd name="connsiteX4" fmla="*/ 0 w 1779546"/>
                <a:gd name="connsiteY4" fmla="*/ 0 h 57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9546" h="571209">
                  <a:moveTo>
                    <a:pt x="0" y="0"/>
                  </a:moveTo>
                  <a:lnTo>
                    <a:pt x="1779546" y="0"/>
                  </a:lnTo>
                  <a:lnTo>
                    <a:pt x="1779546" y="571209"/>
                  </a:lnTo>
                  <a:lnTo>
                    <a:pt x="0" y="57120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1910" tIns="0" rIns="540315" bIns="0" numCol="1" spcCol="1270" anchor="ctr" anchorCtr="0">
              <a:noAutofit/>
            </a:bodyPr>
            <a:lstStyle/>
            <a:p>
              <a:pPr lvl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100" b="1" kern="1200" dirty="0" smtClean="0"/>
                <a:t>1 x</a:t>
              </a:r>
            </a:p>
            <a:p>
              <a:pPr lvl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100" b="1" kern="1200" dirty="0" smtClean="0"/>
                <a:t>OMOGENEE</a:t>
              </a:r>
              <a:endParaRPr lang="it-IT" sz="1100" b="1" kern="1200" dirty="0"/>
            </a:p>
          </p:txBody>
        </p:sp>
        <p:sp>
          <p:nvSpPr>
            <p:cNvPr id="53" name="Ovale 52"/>
            <p:cNvSpPr/>
            <p:nvPr/>
          </p:nvSpPr>
          <p:spPr>
            <a:xfrm>
              <a:off x="4898063" y="3827461"/>
              <a:ext cx="622841" cy="622841"/>
            </a:xfrm>
            <a:prstGeom prst="ellipse">
              <a:avLst/>
            </a:prstGeom>
            <a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4" name="Rettangolo con angoli arrotondati sullo stesso lato 53"/>
            <p:cNvSpPr/>
            <p:nvPr/>
          </p:nvSpPr>
          <p:spPr>
            <a:xfrm>
              <a:off x="5675209" y="2408336"/>
              <a:ext cx="1779546" cy="1328393"/>
            </a:xfrm>
            <a:prstGeom prst="round2SameRect">
              <a:avLst>
                <a:gd name="adj1" fmla="val 8000"/>
                <a:gd name="adj2" fmla="val 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5" name="Figura a mano libera 54"/>
            <p:cNvSpPr/>
            <p:nvPr/>
          </p:nvSpPr>
          <p:spPr>
            <a:xfrm>
              <a:off x="5675209" y="3736730"/>
              <a:ext cx="1779546" cy="571209"/>
            </a:xfrm>
            <a:custGeom>
              <a:avLst/>
              <a:gdLst>
                <a:gd name="connsiteX0" fmla="*/ 0 w 1779546"/>
                <a:gd name="connsiteY0" fmla="*/ 0 h 571209"/>
                <a:gd name="connsiteX1" fmla="*/ 1779546 w 1779546"/>
                <a:gd name="connsiteY1" fmla="*/ 0 h 571209"/>
                <a:gd name="connsiteX2" fmla="*/ 1779546 w 1779546"/>
                <a:gd name="connsiteY2" fmla="*/ 571209 h 571209"/>
                <a:gd name="connsiteX3" fmla="*/ 0 w 1779546"/>
                <a:gd name="connsiteY3" fmla="*/ 571209 h 571209"/>
                <a:gd name="connsiteX4" fmla="*/ 0 w 1779546"/>
                <a:gd name="connsiteY4" fmla="*/ 0 h 57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9546" h="571209">
                  <a:moveTo>
                    <a:pt x="0" y="0"/>
                  </a:moveTo>
                  <a:lnTo>
                    <a:pt x="1779546" y="0"/>
                  </a:lnTo>
                  <a:lnTo>
                    <a:pt x="1779546" y="571209"/>
                  </a:lnTo>
                  <a:lnTo>
                    <a:pt x="0" y="57120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1910" tIns="0" rIns="540315" bIns="0" numCol="1" spcCol="1270" anchor="ctr" anchorCtr="0">
              <a:noAutofit/>
            </a:bodyPr>
            <a:lstStyle/>
            <a:p>
              <a:pPr lvl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100" b="1" kern="1200" dirty="0" smtClean="0"/>
                <a:t>4 x </a:t>
              </a:r>
            </a:p>
            <a:p>
              <a:pPr lvl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100" b="1" kern="1200" dirty="0" smtClean="0"/>
                <a:t>SETTORI</a:t>
              </a:r>
              <a:endParaRPr lang="it-IT" sz="1100" b="1" kern="1200" dirty="0"/>
            </a:p>
          </p:txBody>
        </p:sp>
        <p:sp>
          <p:nvSpPr>
            <p:cNvPr id="56" name="Ovale 55"/>
            <p:cNvSpPr/>
            <p:nvPr/>
          </p:nvSpPr>
          <p:spPr>
            <a:xfrm>
              <a:off x="6978751" y="3827461"/>
              <a:ext cx="622841" cy="622841"/>
            </a:xfrm>
            <a:prstGeom prst="ellipse">
              <a:avLst/>
            </a:prstGeom>
            <a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57" name="Gruppo 56"/>
            <p:cNvGrpSpPr/>
            <p:nvPr/>
          </p:nvGrpSpPr>
          <p:grpSpPr>
            <a:xfrm>
              <a:off x="5798241" y="2538817"/>
              <a:ext cx="1499707" cy="1083409"/>
              <a:chOff x="6977544" y="1710690"/>
              <a:chExt cx="4662006" cy="4318635"/>
            </a:xfrm>
          </p:grpSpPr>
          <p:pic>
            <p:nvPicPr>
              <p:cNvPr id="58" name="Immagine 57"/>
              <p:cNvPicPr/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89210" y="1710690"/>
                <a:ext cx="4643919" cy="2108226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88900" cap="sq">
                <a:solidFill>
                  <a:srgbClr val="FFFFFF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59" name="Immagine 58"/>
              <p:cNvPicPr/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77544" y="3889477"/>
                <a:ext cx="4662006" cy="2139848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88900" cap="sq">
                <a:solidFill>
                  <a:srgbClr val="FFFFFF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sp>
        <p:nvSpPr>
          <p:cNvPr id="60" name="Stella a 5 punte 59"/>
          <p:cNvSpPr/>
          <p:nvPr/>
        </p:nvSpPr>
        <p:spPr>
          <a:xfrm>
            <a:off x="8284711" y="5023222"/>
            <a:ext cx="358239" cy="32762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CasellaDiTesto 33"/>
          <p:cNvSpPr txBox="1"/>
          <p:nvPr/>
        </p:nvSpPr>
        <p:spPr>
          <a:xfrm>
            <a:off x="7461297" y="5434661"/>
            <a:ext cx="1314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b="1" dirty="0" smtClean="0"/>
              <a:t>Roma Ciampino</a:t>
            </a:r>
            <a:endParaRPr lang="it-IT" sz="1400" b="1" dirty="0"/>
          </a:p>
        </p:txBody>
      </p:sp>
    </p:spTree>
    <p:extLst>
      <p:ext uri="{BB962C8B-B14F-4D97-AF65-F5344CB8AC3E}">
        <p14:creationId xmlns:p14="http://schemas.microsoft.com/office/powerpoint/2010/main" val="362449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39" grpId="0">
        <p:bldAsOne/>
      </p:bldGraphic>
      <p:bldP spid="5" grpId="0" animBg="1"/>
      <p:bldP spid="60" grpId="0" animBg="1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 noChangeArrowheads="1"/>
          </p:cNvPicPr>
          <p:nvPr/>
        </p:nvPicPr>
        <p:blipFill>
          <a:blip r:embed="rId3" cstate="print"/>
          <a:srcRect r="1826"/>
          <a:stretch>
            <a:fillRect/>
          </a:stretch>
        </p:blipFill>
        <p:spPr bwMode="auto">
          <a:xfrm>
            <a:off x="4382003" y="3974290"/>
            <a:ext cx="1935670" cy="1981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Immagin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15695" y="3974290"/>
            <a:ext cx="1981200" cy="1981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Immagin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8758" y="3974291"/>
            <a:ext cx="1933575" cy="1981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" name="Immagin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70128" y="1931735"/>
            <a:ext cx="1943100" cy="1981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8" name="Immagin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15695" y="1931734"/>
            <a:ext cx="1981200" cy="1981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9" name="Immagine 1"/>
          <p:cNvPicPr>
            <a:picLocks noChangeAspect="1" noChangeArrowheads="1"/>
          </p:cNvPicPr>
          <p:nvPr/>
        </p:nvPicPr>
        <p:blipFill>
          <a:blip r:embed="rId8" cstate="print"/>
          <a:srcRect r="4591"/>
          <a:stretch>
            <a:fillRect/>
          </a:stretch>
        </p:blipFill>
        <p:spPr bwMode="auto">
          <a:xfrm>
            <a:off x="308759" y="1931733"/>
            <a:ext cx="1935677" cy="1981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0" name="Rettangolo 9"/>
          <p:cNvSpPr/>
          <p:nvPr/>
        </p:nvSpPr>
        <p:spPr>
          <a:xfrm>
            <a:off x="308757" y="3619569"/>
            <a:ext cx="1936800" cy="292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3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Condizioni</a:t>
            </a:r>
            <a:r>
              <a:rPr 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3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omogenee</a:t>
            </a:r>
            <a:endParaRPr lang="it-IT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2320058" y="3617590"/>
            <a:ext cx="1980000" cy="292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3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Settore</a:t>
            </a:r>
            <a:r>
              <a:rPr 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Nord</a:t>
            </a:r>
            <a:endParaRPr lang="it-IT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4367402" y="3621961"/>
            <a:ext cx="1944000" cy="292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3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Settore</a:t>
            </a:r>
            <a:r>
              <a:rPr 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3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Sud</a:t>
            </a:r>
            <a:endParaRPr lang="it-IT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306777" y="5660970"/>
            <a:ext cx="1936800" cy="292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3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Condizioni</a:t>
            </a:r>
            <a:r>
              <a:rPr 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3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favorevoli</a:t>
            </a:r>
            <a:endParaRPr lang="it-IT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2319321" y="5665341"/>
            <a:ext cx="1980000" cy="292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3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Settore</a:t>
            </a:r>
            <a:r>
              <a:rPr 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Est</a:t>
            </a:r>
            <a:endParaRPr lang="it-IT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4374123" y="5665713"/>
            <a:ext cx="1944000" cy="292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3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Settore</a:t>
            </a:r>
            <a:r>
              <a:rPr 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3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Ovest</a:t>
            </a:r>
            <a:endParaRPr lang="it-IT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6528819" y="3504365"/>
            <a:ext cx="233429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 2=12</a:t>
            </a:r>
          </a:p>
        </p:txBody>
      </p:sp>
      <p:sp>
        <p:nvSpPr>
          <p:cNvPr id="17" name="Freccia in giù 16"/>
          <p:cNvSpPr/>
          <p:nvPr/>
        </p:nvSpPr>
        <p:spPr>
          <a:xfrm>
            <a:off x="7220197" y="3394039"/>
            <a:ext cx="249382" cy="2493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reccia in giù 17"/>
          <p:cNvSpPr/>
          <p:nvPr/>
        </p:nvSpPr>
        <p:spPr>
          <a:xfrm rot="10800000">
            <a:off x="7230094" y="4397010"/>
            <a:ext cx="249382" cy="2493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0" name="Gruppo 19"/>
          <p:cNvGrpSpPr/>
          <p:nvPr/>
        </p:nvGrpSpPr>
        <p:grpSpPr>
          <a:xfrm>
            <a:off x="6453996" y="1547096"/>
            <a:ext cx="2283604" cy="1867108"/>
            <a:chOff x="6453996" y="2263732"/>
            <a:chExt cx="2283604" cy="1867108"/>
          </a:xfrm>
        </p:grpSpPr>
        <p:sp>
          <p:nvSpPr>
            <p:cNvPr id="24" name="Rettangolo 23"/>
            <p:cNvSpPr/>
            <p:nvPr/>
          </p:nvSpPr>
          <p:spPr>
            <a:xfrm>
              <a:off x="6453996" y="3299843"/>
              <a:ext cx="2283604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it-IT" sz="2400" b="1" cap="none" spc="0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Giorni lavorativi</a:t>
              </a:r>
              <a:endParaRPr lang="it-IT" sz="2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  <p:pic>
          <p:nvPicPr>
            <p:cNvPr id="25" name="Picture 8" descr="code Gra, gra, grande raccordo anulare, Pisana, Roma, traffico gra, traffico grande raccordo anulare, traffico Pisana, traffico roma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531428" y="2263732"/>
              <a:ext cx="2160000" cy="1080000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</p:pic>
      </p:grpSp>
      <p:grpSp>
        <p:nvGrpSpPr>
          <p:cNvPr id="21" name="Gruppo 20"/>
          <p:cNvGrpSpPr/>
          <p:nvPr/>
        </p:nvGrpSpPr>
        <p:grpSpPr>
          <a:xfrm>
            <a:off x="6598134" y="4626089"/>
            <a:ext cx="2176421" cy="1530110"/>
            <a:chOff x="6598134" y="4758525"/>
            <a:chExt cx="2176421" cy="1530110"/>
          </a:xfrm>
        </p:grpSpPr>
        <p:sp>
          <p:nvSpPr>
            <p:cNvPr id="22" name="Rettangolo 21"/>
            <p:cNvSpPr/>
            <p:nvPr/>
          </p:nvSpPr>
          <p:spPr>
            <a:xfrm>
              <a:off x="6598134" y="4758525"/>
              <a:ext cx="153041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t-IT" sz="2400" b="1" cap="none" spc="0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Weekend</a:t>
              </a:r>
              <a:endParaRPr lang="it-IT" sz="2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  <p:pic>
          <p:nvPicPr>
            <p:cNvPr id="23" name="Picture 10" descr="http://www.cinquequotidiano.it/wp-content/uploads/2013/11/Grande-Raccordo-Anulare-696x522.jpg"/>
            <p:cNvPicPr>
              <a:picLocks noChangeAspect="1" noChangeArrowheads="1"/>
            </p:cNvPicPr>
            <p:nvPr/>
          </p:nvPicPr>
          <p:blipFill>
            <a:blip r:embed="rId10" cstate="print"/>
            <a:srcRect t="15854" b="17765"/>
            <a:stretch>
              <a:fillRect/>
            </a:stretch>
          </p:blipFill>
          <p:spPr bwMode="auto">
            <a:xfrm>
              <a:off x="6614555" y="5213269"/>
              <a:ext cx="2160000" cy="1075366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</p:pic>
      </p:grpSp>
      <p:sp>
        <p:nvSpPr>
          <p:cNvPr id="26" name="Rettangolo 25"/>
          <p:cNvSpPr/>
          <p:nvPr/>
        </p:nvSpPr>
        <p:spPr>
          <a:xfrm>
            <a:off x="284751" y="1234803"/>
            <a:ext cx="40024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GB" b="1" dirty="0" smtClean="0">
                <a:solidFill>
                  <a:srgbClr val="0070C0"/>
                </a:solidFill>
              </a:rPr>
              <a:t>NUMERO DI MAPPE BASE</a:t>
            </a:r>
            <a:endParaRPr lang="en-GB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23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magin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121" y="1403138"/>
            <a:ext cx="6527346" cy="4895510"/>
          </a:xfrm>
          <a:prstGeom prst="rect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121" y="1403138"/>
            <a:ext cx="6527346" cy="4895510"/>
          </a:xfrm>
          <a:prstGeom prst="rect">
            <a:avLst/>
          </a:prstGeom>
        </p:spPr>
      </p:pic>
      <p:pic>
        <p:nvPicPr>
          <p:cNvPr id="29" name="Immagin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121" y="1403138"/>
            <a:ext cx="6527346" cy="4895510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121" y="1403138"/>
            <a:ext cx="6527346" cy="4895510"/>
          </a:xfrm>
          <a:prstGeom prst="rect">
            <a:avLst/>
          </a:prstGeom>
        </p:spPr>
      </p:pic>
      <p:pic>
        <p:nvPicPr>
          <p:cNvPr id="31" name="Immagin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121" y="1403138"/>
            <a:ext cx="6527346" cy="4895510"/>
          </a:xfrm>
          <a:prstGeom prst="rect">
            <a:avLst/>
          </a:prstGeom>
        </p:spPr>
      </p:pic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108743" y="1181856"/>
            <a:ext cx="219507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GB" b="1" dirty="0" smtClean="0">
                <a:solidFill>
                  <a:srgbClr val="0070C0"/>
                </a:solidFill>
              </a:rPr>
              <a:t>PREPARAZIONE DELLE MAPPE BASE</a:t>
            </a:r>
          </a:p>
        </p:txBody>
      </p:sp>
      <p:graphicFrame>
        <p:nvGraphicFramePr>
          <p:cNvPr id="33" name="Diagramma 32"/>
          <p:cNvGraphicFramePr/>
          <p:nvPr>
            <p:extLst>
              <p:ext uri="{D42A27DB-BD31-4B8C-83A1-F6EECF244321}">
                <p14:modId xmlns:p14="http://schemas.microsoft.com/office/powerpoint/2010/main" val="3720831276"/>
              </p:ext>
            </p:extLst>
          </p:nvPr>
        </p:nvGraphicFramePr>
        <p:xfrm>
          <a:off x="132493" y="2220686"/>
          <a:ext cx="2123818" cy="3847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84711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15782" r="13529" b="21353"/>
          <a:stretch/>
        </p:blipFill>
        <p:spPr>
          <a:xfrm>
            <a:off x="1570409" y="1815671"/>
            <a:ext cx="6443831" cy="406639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15782" r="13647" b="21353"/>
          <a:stretch/>
        </p:blipFill>
        <p:spPr>
          <a:xfrm>
            <a:off x="1537362" y="1837705"/>
            <a:ext cx="6433073" cy="406639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2" t="15782" r="13529" b="21187"/>
          <a:stretch/>
        </p:blipFill>
        <p:spPr>
          <a:xfrm>
            <a:off x="1570668" y="1793638"/>
            <a:ext cx="6454589" cy="407714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2" t="15782" r="13646" b="21187"/>
          <a:stretch/>
        </p:blipFill>
        <p:spPr>
          <a:xfrm>
            <a:off x="1562438" y="1804655"/>
            <a:ext cx="6402278" cy="407714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 t="15616" r="13529" b="21187"/>
          <a:stretch/>
        </p:blipFill>
        <p:spPr>
          <a:xfrm>
            <a:off x="1538660" y="1816190"/>
            <a:ext cx="6460656" cy="4087906"/>
          </a:xfrm>
          <a:prstGeom prst="rect">
            <a:avLst/>
          </a:prstGeom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93638" y="1214129"/>
            <a:ext cx="48732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GB" b="1" dirty="0" smtClean="0">
                <a:solidFill>
                  <a:srgbClr val="0070C0"/>
                </a:solidFill>
              </a:rPr>
              <a:t>SOVRAPPOSIZIONE DELLE MAPPE BASE</a:t>
            </a:r>
          </a:p>
        </p:txBody>
      </p:sp>
    </p:spTree>
    <p:extLst>
      <p:ext uri="{BB962C8B-B14F-4D97-AF65-F5344CB8AC3E}">
        <p14:creationId xmlns:p14="http://schemas.microsoft.com/office/powerpoint/2010/main" val="344485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9243" y="1174375"/>
            <a:ext cx="40024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GB" b="1" dirty="0" smtClean="0">
                <a:solidFill>
                  <a:srgbClr val="0070C0"/>
                </a:solidFill>
              </a:rPr>
              <a:t>MAPPE BASE</a:t>
            </a:r>
            <a:endParaRPr lang="en-GB" b="1" i="1" dirty="0">
              <a:solidFill>
                <a:srgbClr val="0070C0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745753" y="3535945"/>
            <a:ext cx="319314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600" b="1" dirty="0" smtClean="0">
                <a:solidFill>
                  <a:srgbClr val="006699"/>
                </a:solidFill>
              </a:rPr>
              <a:t>AGGIORNAMENTO</a:t>
            </a:r>
          </a:p>
          <a:p>
            <a:pPr algn="ctr">
              <a:spcAft>
                <a:spcPts val="0"/>
              </a:spcAft>
            </a:pPr>
            <a:endParaRPr lang="en-US" sz="1400" b="1" dirty="0" smtClean="0">
              <a:solidFill>
                <a:srgbClr val="006699"/>
              </a:solidFill>
            </a:endParaRPr>
          </a:p>
          <a:p>
            <a:pPr algn="ctr">
              <a:spcAft>
                <a:spcPts val="0"/>
              </a:spcAft>
            </a:pPr>
            <a:endParaRPr lang="en-US" sz="1400" b="1" dirty="0" smtClean="0">
              <a:solidFill>
                <a:srgbClr val="006699"/>
              </a:solidFill>
            </a:endParaRPr>
          </a:p>
          <a:p>
            <a:pPr algn="ctr">
              <a:spcAft>
                <a:spcPts val="0"/>
              </a:spcAft>
            </a:pPr>
            <a:endParaRPr lang="en-US" sz="1400" b="1" dirty="0" smtClean="0">
              <a:solidFill>
                <a:srgbClr val="006699"/>
              </a:solidFill>
            </a:endParaRPr>
          </a:p>
          <a:p>
            <a:pPr algn="ctr">
              <a:spcAft>
                <a:spcPts val="0"/>
              </a:spcAft>
            </a:pPr>
            <a:r>
              <a:rPr lang="en-US" sz="1400" b="1" i="1" dirty="0" smtClean="0">
                <a:solidFill>
                  <a:srgbClr val="006699"/>
                </a:solidFill>
              </a:rPr>
              <a:t> </a:t>
            </a:r>
            <a:r>
              <a:rPr lang="en-US" sz="1400" b="1" i="1" dirty="0" err="1" smtClean="0">
                <a:solidFill>
                  <a:schemeClr val="bg1">
                    <a:lumMod val="50000"/>
                  </a:schemeClr>
                </a:solidFill>
              </a:rPr>
              <a:t>scalando</a:t>
            </a:r>
            <a:r>
              <a:rPr lang="en-US" sz="1400" b="1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b="1" i="1" dirty="0" err="1" smtClean="0">
                <a:solidFill>
                  <a:schemeClr val="bg1">
                    <a:lumMod val="50000"/>
                  </a:schemeClr>
                </a:solidFill>
              </a:rPr>
              <a:t>i</a:t>
            </a:r>
            <a:r>
              <a:rPr lang="en-US" sz="1400" b="1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b="1" i="1" dirty="0" err="1" smtClean="0">
                <a:solidFill>
                  <a:schemeClr val="bg1">
                    <a:lumMod val="50000"/>
                  </a:schemeClr>
                </a:solidFill>
              </a:rPr>
              <a:t>dati</a:t>
            </a:r>
            <a:r>
              <a:rPr lang="en-US" sz="1400" b="1" i="1" dirty="0" smtClean="0">
                <a:solidFill>
                  <a:schemeClr val="bg1">
                    <a:lumMod val="50000"/>
                  </a:schemeClr>
                </a:solidFill>
              </a:rPr>
              <a:t> in colonna </a:t>
            </a:r>
            <a:r>
              <a:rPr lang="en-US" sz="1400" b="1" i="1" dirty="0" err="1" smtClean="0">
                <a:solidFill>
                  <a:schemeClr val="bg1">
                    <a:lumMod val="50000"/>
                  </a:schemeClr>
                </a:solidFill>
              </a:rPr>
              <a:t>sulla</a:t>
            </a:r>
            <a:r>
              <a:rPr lang="en-US" sz="1400" b="1" i="1" dirty="0" smtClean="0">
                <a:solidFill>
                  <a:schemeClr val="bg1">
                    <a:lumMod val="50000"/>
                  </a:schemeClr>
                </a:solidFill>
              </a:rPr>
              <a:t> base del </a:t>
            </a:r>
            <a:r>
              <a:rPr lang="en-US" sz="1400" b="1" i="1" dirty="0" err="1" smtClean="0">
                <a:solidFill>
                  <a:schemeClr val="bg1">
                    <a:lumMod val="50000"/>
                  </a:schemeClr>
                </a:solidFill>
              </a:rPr>
              <a:t>livello</a:t>
            </a:r>
            <a:r>
              <a:rPr lang="en-US" sz="1400" b="1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b="1" i="1" dirty="0" err="1" smtClean="0">
                <a:solidFill>
                  <a:schemeClr val="bg1">
                    <a:lumMod val="50000"/>
                  </a:schemeClr>
                </a:solidFill>
              </a:rPr>
              <a:t>misurato</a:t>
            </a:r>
            <a:r>
              <a:rPr lang="en-US" sz="1400" b="1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b="1" i="1" dirty="0" err="1" smtClean="0">
                <a:solidFill>
                  <a:schemeClr val="bg1">
                    <a:lumMod val="50000"/>
                  </a:schemeClr>
                </a:solidFill>
              </a:rPr>
              <a:t>dalle</a:t>
            </a:r>
            <a:r>
              <a:rPr lang="en-US" sz="1400" b="1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b="1" i="1" dirty="0" err="1" smtClean="0">
                <a:solidFill>
                  <a:schemeClr val="bg1">
                    <a:lumMod val="50000"/>
                  </a:schemeClr>
                </a:solidFill>
              </a:rPr>
              <a:t>stazioni</a:t>
            </a:r>
            <a:r>
              <a:rPr lang="en-US" sz="1400" b="1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b="1" i="1" dirty="0" err="1" smtClean="0">
                <a:solidFill>
                  <a:schemeClr val="bg1">
                    <a:lumMod val="50000"/>
                  </a:schemeClr>
                </a:solidFill>
              </a:rPr>
              <a:t>di</a:t>
            </a:r>
            <a:r>
              <a:rPr lang="en-US" sz="1400" b="1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b="1" i="1" dirty="0" err="1" smtClean="0">
                <a:solidFill>
                  <a:schemeClr val="bg1">
                    <a:lumMod val="50000"/>
                  </a:schemeClr>
                </a:solidFill>
              </a:rPr>
              <a:t>monitoraggio</a:t>
            </a:r>
            <a:endParaRPr lang="it-IT" sz="1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7" name="Connettore 2 16"/>
          <p:cNvCxnSpPr/>
          <p:nvPr/>
        </p:nvCxnSpPr>
        <p:spPr>
          <a:xfrm>
            <a:off x="7354276" y="3933008"/>
            <a:ext cx="0" cy="3745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el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220418"/>
              </p:ext>
            </p:extLst>
          </p:nvPr>
        </p:nvGraphicFramePr>
        <p:xfrm>
          <a:off x="194600" y="1610539"/>
          <a:ext cx="5400003" cy="19885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9755"/>
                <a:gridCol w="599755"/>
                <a:gridCol w="599755"/>
                <a:gridCol w="599755"/>
                <a:gridCol w="599755"/>
                <a:gridCol w="600307"/>
                <a:gridCol w="600307"/>
                <a:gridCol w="600307"/>
                <a:gridCol w="600307"/>
              </a:tblGrid>
              <a:tr h="3977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ID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LAT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LONG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NS1</a:t>
                      </a:r>
                      <a:endParaRPr lang="it-IT" sz="1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dB(A)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NS2</a:t>
                      </a:r>
                      <a:endParaRPr lang="it-IT" sz="1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dB(A)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NS3</a:t>
                      </a:r>
                      <a:endParaRPr lang="it-IT" sz="1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dB(A)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…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NSN</a:t>
                      </a:r>
                      <a:endParaRPr lang="it-IT" sz="1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dB(A)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Leq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baseline="-25000" dirty="0">
                          <a:effectLst/>
                        </a:rPr>
                        <a:t>T</a:t>
                      </a:r>
                      <a:endParaRPr lang="it-IT" sz="1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dB(A)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</a:tr>
              <a:tr h="1988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0001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X0001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Y0001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L</a:t>
                      </a:r>
                      <a:r>
                        <a:rPr lang="en-US" sz="1000" baseline="-25000" dirty="0">
                          <a:effectLst/>
                        </a:rPr>
                        <a:t>11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</a:t>
                      </a:r>
                      <a:r>
                        <a:rPr lang="en-US" sz="1000" baseline="-25000">
                          <a:effectLst/>
                        </a:rPr>
                        <a:t>12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</a:t>
                      </a:r>
                      <a:r>
                        <a:rPr lang="en-US" sz="1000" baseline="-25000">
                          <a:effectLst/>
                        </a:rPr>
                        <a:t>13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…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L</a:t>
                      </a:r>
                      <a:r>
                        <a:rPr lang="en-US" sz="1000" baseline="-25000" dirty="0">
                          <a:effectLst/>
                        </a:rPr>
                        <a:t>1N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Leq</a:t>
                      </a:r>
                      <a:r>
                        <a:rPr lang="en-US" sz="1000" baseline="-25000">
                          <a:effectLst/>
                        </a:rPr>
                        <a:t>R1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</a:tr>
              <a:tr h="1988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0002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X0002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Y0002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</a:t>
                      </a:r>
                      <a:r>
                        <a:rPr lang="en-US" sz="1000" baseline="-25000">
                          <a:effectLst/>
                        </a:rPr>
                        <a:t>21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L</a:t>
                      </a:r>
                      <a:r>
                        <a:rPr lang="en-US" sz="1000" baseline="-25000" dirty="0">
                          <a:effectLst/>
                        </a:rPr>
                        <a:t>22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L</a:t>
                      </a:r>
                      <a:r>
                        <a:rPr lang="en-US" sz="1000" baseline="-25000" dirty="0">
                          <a:effectLst/>
                        </a:rPr>
                        <a:t>23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…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</a:t>
                      </a:r>
                      <a:r>
                        <a:rPr lang="en-US" sz="1000" baseline="-25000">
                          <a:effectLst/>
                        </a:rPr>
                        <a:t>2N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Leq</a:t>
                      </a:r>
                      <a:r>
                        <a:rPr lang="en-US" sz="1000" baseline="-25000">
                          <a:effectLst/>
                        </a:rPr>
                        <a:t>R2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</a:tr>
              <a:tr h="1988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…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…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…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…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…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…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…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…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…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</a:tr>
              <a:tr h="1988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…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…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…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…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…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…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…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…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…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</a:tr>
              <a:tr h="1988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…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…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…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…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…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…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…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…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…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</a:tr>
              <a:tr h="1988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…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…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…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…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…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…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…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…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…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</a:tr>
              <a:tr h="3977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9999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X9999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Y9999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L</a:t>
                      </a:r>
                      <a:r>
                        <a:rPr lang="en-US" sz="1000" baseline="-25000" dirty="0">
                          <a:effectLst/>
                        </a:rPr>
                        <a:t>99991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</a:t>
                      </a:r>
                      <a:r>
                        <a:rPr lang="en-US" sz="1000" baseline="-25000">
                          <a:effectLst/>
                        </a:rPr>
                        <a:t>9992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</a:t>
                      </a:r>
                      <a:r>
                        <a:rPr lang="en-US" sz="1000" baseline="-25000">
                          <a:effectLst/>
                        </a:rPr>
                        <a:t>99993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</a:t>
                      </a:r>
                      <a:r>
                        <a:rPr lang="en-US" sz="1000" baseline="-25000">
                          <a:effectLst/>
                        </a:rPr>
                        <a:t>9999N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Leq</a:t>
                      </a:r>
                      <a:r>
                        <a:rPr lang="en-US" sz="1000" baseline="-25000" dirty="0">
                          <a:effectLst/>
                        </a:rPr>
                        <a:t>R9999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6251" marR="56251" marT="0" marB="0" anchor="ctr"/>
                </a:tc>
              </a:tr>
            </a:tbl>
          </a:graphicData>
        </a:graphic>
      </p:graphicFrame>
      <p:graphicFrame>
        <p:nvGraphicFramePr>
          <p:cNvPr id="15" name="Tabel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1943896"/>
              </p:ext>
            </p:extLst>
          </p:nvPr>
        </p:nvGraphicFramePr>
        <p:xfrm>
          <a:off x="210641" y="4187968"/>
          <a:ext cx="5400001" cy="19387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9742"/>
                <a:gridCol w="487904"/>
                <a:gridCol w="556768"/>
                <a:gridCol w="470185"/>
                <a:gridCol w="550193"/>
                <a:gridCol w="550193"/>
                <a:gridCol w="550741"/>
                <a:gridCol w="494297"/>
                <a:gridCol w="550741"/>
                <a:gridCol w="579237"/>
              </a:tblGrid>
              <a:tr h="430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Receiver ID</a:t>
                      </a:r>
                      <a:endParaRPr lang="it-IT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LAT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LONG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H or Floor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NS1</a:t>
                      </a:r>
                      <a:endParaRPr lang="it-IT" sz="9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dB(A)</a:t>
                      </a:r>
                      <a:endParaRPr lang="it-IT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NS2</a:t>
                      </a:r>
                      <a:endParaRPr lang="it-IT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dB(A)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NS3</a:t>
                      </a:r>
                      <a:endParaRPr lang="it-IT" sz="9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dB(A)</a:t>
                      </a:r>
                      <a:endParaRPr lang="it-IT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…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NSN</a:t>
                      </a:r>
                      <a:endParaRPr lang="it-IT" sz="9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dB(A)</a:t>
                      </a:r>
                      <a:endParaRPr lang="it-IT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Leq </a:t>
                      </a:r>
                      <a:r>
                        <a:rPr lang="en-US" sz="900" baseline="-25000">
                          <a:effectLst/>
                        </a:rPr>
                        <a:t>T</a:t>
                      </a:r>
                      <a:endParaRPr lang="it-IT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dB(A)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 anchor="ctr"/>
                </a:tc>
              </a:tr>
              <a:tr h="2154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0001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X0001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Y0001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</a:t>
                      </a:r>
                      <a:r>
                        <a:rPr lang="en-US" sz="900" baseline="-25000">
                          <a:effectLst/>
                        </a:rPr>
                        <a:t>11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</a:t>
                      </a:r>
                      <a:r>
                        <a:rPr lang="en-US" sz="900" baseline="-25000">
                          <a:effectLst/>
                        </a:rPr>
                        <a:t>12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</a:t>
                      </a:r>
                      <a:r>
                        <a:rPr lang="en-US" sz="900" baseline="-25000">
                          <a:effectLst/>
                        </a:rPr>
                        <a:t>13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…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</a:t>
                      </a:r>
                      <a:r>
                        <a:rPr lang="en-US" sz="900" baseline="-25000">
                          <a:effectLst/>
                        </a:rPr>
                        <a:t>1N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Leq</a:t>
                      </a:r>
                      <a:r>
                        <a:rPr lang="en-US" sz="900" baseline="-25000">
                          <a:effectLst/>
                        </a:rPr>
                        <a:t>R1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</a:tr>
              <a:tr h="2154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0002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X0002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Y0002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</a:t>
                      </a:r>
                      <a:r>
                        <a:rPr lang="en-US" sz="900" baseline="-25000">
                          <a:effectLst/>
                        </a:rPr>
                        <a:t>21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</a:t>
                      </a:r>
                      <a:r>
                        <a:rPr lang="en-US" sz="900" baseline="-25000">
                          <a:effectLst/>
                        </a:rPr>
                        <a:t>22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</a:t>
                      </a:r>
                      <a:r>
                        <a:rPr lang="en-US" sz="900" baseline="-25000">
                          <a:effectLst/>
                        </a:rPr>
                        <a:t>23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…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</a:t>
                      </a:r>
                      <a:r>
                        <a:rPr lang="en-US" sz="900" baseline="-25000">
                          <a:effectLst/>
                        </a:rPr>
                        <a:t>2N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Leq</a:t>
                      </a:r>
                      <a:r>
                        <a:rPr lang="en-US" sz="900" baseline="-25000">
                          <a:effectLst/>
                        </a:rPr>
                        <a:t>R2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</a:tr>
              <a:tr h="2154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…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…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…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…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…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…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…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…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…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</a:tr>
              <a:tr h="2154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…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…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…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…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…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…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…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…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…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</a:tr>
              <a:tr h="2154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…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…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…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…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…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…</a:t>
                      </a:r>
                      <a:endParaRPr lang="it-IT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…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…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…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</a:tr>
              <a:tr h="2154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…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…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…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…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…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…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…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…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…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</a:tr>
              <a:tr h="2154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9999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X9999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Y9999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</a:t>
                      </a:r>
                      <a:r>
                        <a:rPr lang="en-US" sz="900" baseline="-25000">
                          <a:effectLst/>
                        </a:rPr>
                        <a:t>99991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</a:t>
                      </a:r>
                      <a:r>
                        <a:rPr lang="en-US" sz="900" baseline="-25000">
                          <a:effectLst/>
                        </a:rPr>
                        <a:t>9992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L</a:t>
                      </a:r>
                      <a:r>
                        <a:rPr lang="en-US" sz="900" baseline="-25000" dirty="0">
                          <a:effectLst/>
                        </a:rPr>
                        <a:t>99993</a:t>
                      </a:r>
                      <a:endParaRPr lang="it-IT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it-IT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</a:t>
                      </a:r>
                      <a:r>
                        <a:rPr lang="en-US" sz="900" baseline="-25000">
                          <a:effectLst/>
                        </a:rPr>
                        <a:t>9999N</a:t>
                      </a:r>
                      <a:endParaRPr lang="it-IT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Leq</a:t>
                      </a:r>
                      <a:r>
                        <a:rPr lang="en-US" sz="900" baseline="-25000" dirty="0">
                          <a:effectLst/>
                        </a:rPr>
                        <a:t>R9999</a:t>
                      </a:r>
                      <a:endParaRPr lang="it-IT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8" marR="56388" marT="0" marB="0"/>
                </a:tc>
              </a:tr>
            </a:tbl>
          </a:graphicData>
        </a:graphic>
      </p:graphicFrame>
      <p:sp>
        <p:nvSpPr>
          <p:cNvPr id="16" name="Rettangolo 15"/>
          <p:cNvSpPr/>
          <p:nvPr/>
        </p:nvSpPr>
        <p:spPr>
          <a:xfrm>
            <a:off x="185528" y="3765175"/>
            <a:ext cx="40024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GB" b="1" dirty="0" smtClean="0">
                <a:solidFill>
                  <a:srgbClr val="0070C0"/>
                </a:solidFill>
              </a:rPr>
              <a:t>LIVELLI IN FACCIATA</a:t>
            </a:r>
            <a:endParaRPr lang="en-GB" b="1" i="1" dirty="0">
              <a:solidFill>
                <a:srgbClr val="0070C0"/>
              </a:solidFill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5625476" y="1621125"/>
            <a:ext cx="351852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6699"/>
                </a:solidFill>
              </a:rPr>
              <a:t>SCELTA DELLA MAPPA BASE</a:t>
            </a:r>
          </a:p>
          <a:p>
            <a:pPr algn="ctr"/>
            <a:endParaRPr lang="en-US" sz="1400" b="1" dirty="0" smtClean="0">
              <a:solidFill>
                <a:srgbClr val="006699"/>
              </a:solidFill>
            </a:endParaRPr>
          </a:p>
          <a:p>
            <a:pPr algn="ctr"/>
            <a:endParaRPr lang="en-US" sz="1400" b="1" dirty="0" smtClean="0">
              <a:solidFill>
                <a:srgbClr val="006699"/>
              </a:solidFill>
            </a:endParaRPr>
          </a:p>
          <a:p>
            <a:pPr algn="ctr"/>
            <a:endParaRPr lang="en-US" sz="1400" b="1" dirty="0" smtClean="0">
              <a:solidFill>
                <a:srgbClr val="006699"/>
              </a:solidFill>
            </a:endParaRPr>
          </a:p>
          <a:p>
            <a:pPr algn="ctr"/>
            <a:r>
              <a:rPr lang="en-US" sz="1400" b="1" i="1" dirty="0" err="1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n-US" sz="1400" b="1" i="1" dirty="0" err="1" smtClean="0">
                <a:solidFill>
                  <a:schemeClr val="bg1">
                    <a:lumMod val="50000"/>
                  </a:schemeClr>
                </a:solidFill>
              </a:rPr>
              <a:t>lgoritmi</a:t>
            </a:r>
            <a:r>
              <a:rPr lang="en-US" sz="1400" b="1" i="1" dirty="0" smtClean="0">
                <a:solidFill>
                  <a:schemeClr val="bg1">
                    <a:lumMod val="50000"/>
                  </a:schemeClr>
                </a:solidFill>
              </a:rPr>
              <a:t> per la </a:t>
            </a:r>
            <a:r>
              <a:rPr lang="en-US" sz="1400" b="1" i="1" dirty="0" err="1" smtClean="0">
                <a:solidFill>
                  <a:schemeClr val="bg1">
                    <a:lumMod val="50000"/>
                  </a:schemeClr>
                </a:solidFill>
              </a:rPr>
              <a:t>selezione</a:t>
            </a:r>
            <a:r>
              <a:rPr lang="en-US" sz="1400" b="1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b="1" i="1" dirty="0" err="1" smtClean="0">
                <a:solidFill>
                  <a:schemeClr val="bg1">
                    <a:lumMod val="50000"/>
                  </a:schemeClr>
                </a:solidFill>
              </a:rPr>
              <a:t>dell’array</a:t>
            </a:r>
            <a:r>
              <a:rPr lang="en-US" sz="1400" b="1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b="1" i="1" dirty="0" err="1" smtClean="0">
                <a:solidFill>
                  <a:schemeClr val="bg1">
                    <a:lumMod val="50000"/>
                  </a:schemeClr>
                </a:solidFill>
              </a:rPr>
              <a:t>appropriato</a:t>
            </a:r>
            <a:r>
              <a:rPr lang="en-US" sz="1400" b="1" i="1" dirty="0" smtClean="0">
                <a:solidFill>
                  <a:schemeClr val="bg1">
                    <a:lumMod val="50000"/>
                  </a:schemeClr>
                </a:solidFill>
              </a:rPr>
              <a:t> in </a:t>
            </a:r>
            <a:r>
              <a:rPr lang="en-US" sz="1400" b="1" i="1" dirty="0" err="1" smtClean="0">
                <a:solidFill>
                  <a:schemeClr val="bg1">
                    <a:lumMod val="50000"/>
                  </a:schemeClr>
                </a:solidFill>
              </a:rPr>
              <a:t>funzione</a:t>
            </a:r>
            <a:r>
              <a:rPr lang="en-US" sz="1400" b="1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b="1" i="1" dirty="0" err="1" smtClean="0">
                <a:solidFill>
                  <a:schemeClr val="bg1">
                    <a:lumMod val="50000"/>
                  </a:schemeClr>
                </a:solidFill>
              </a:rPr>
              <a:t>delle</a:t>
            </a:r>
            <a:r>
              <a:rPr lang="en-US" sz="1400" b="1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b="1" i="1" dirty="0" err="1" smtClean="0">
                <a:solidFill>
                  <a:schemeClr val="bg1">
                    <a:lumMod val="50000"/>
                  </a:schemeClr>
                </a:solidFill>
              </a:rPr>
              <a:t>condizioni</a:t>
            </a:r>
            <a:r>
              <a:rPr lang="en-US" sz="1400" b="1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b="1" i="1" dirty="0" err="1" smtClean="0">
                <a:solidFill>
                  <a:schemeClr val="bg1">
                    <a:lumMod val="50000"/>
                  </a:schemeClr>
                </a:solidFill>
              </a:rPr>
              <a:t>meteorologiche</a:t>
            </a:r>
            <a:r>
              <a:rPr lang="en-US" sz="1400" b="1" i="1" dirty="0" smtClean="0">
                <a:solidFill>
                  <a:schemeClr val="bg1">
                    <a:lumMod val="50000"/>
                  </a:schemeClr>
                </a:solidFill>
              </a:rPr>
              <a:t> e di </a:t>
            </a:r>
            <a:r>
              <a:rPr lang="en-US" sz="1400" b="1" i="1" dirty="0" err="1" smtClean="0">
                <a:solidFill>
                  <a:schemeClr val="bg1">
                    <a:lumMod val="50000"/>
                  </a:schemeClr>
                </a:solidFill>
              </a:rPr>
              <a:t>traffico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it-IT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9" name="Connettore 2 18"/>
          <p:cNvCxnSpPr/>
          <p:nvPr/>
        </p:nvCxnSpPr>
        <p:spPr>
          <a:xfrm>
            <a:off x="7266834" y="1986785"/>
            <a:ext cx="0" cy="3745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Rettangolo 19"/>
          <p:cNvSpPr/>
          <p:nvPr/>
        </p:nvSpPr>
        <p:spPr>
          <a:xfrm>
            <a:off x="5924078" y="5558018"/>
            <a:ext cx="2933175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l-GR" sz="2000" b="1" dirty="0" smtClean="0">
                <a:ln w="0">
                  <a:solidFill>
                    <a:srgbClr val="0000E3"/>
                  </a:solidFill>
                </a:ln>
                <a:solidFill>
                  <a:srgbClr val="0000E3"/>
                </a:solidFill>
                <a:effectLst>
                  <a:reflection blurRad="12700" stA="50000" endPos="50000" dist="5000" dir="5400000" sy="-100000" rotWithShape="0"/>
                </a:effectLst>
              </a:rPr>
              <a:t>Δ</a:t>
            </a:r>
            <a:r>
              <a:rPr lang="it-IT" sz="2000" b="1" baseline="-25000" dirty="0" smtClean="0">
                <a:ln w="0">
                  <a:solidFill>
                    <a:srgbClr val="0000E3"/>
                  </a:solidFill>
                </a:ln>
                <a:solidFill>
                  <a:srgbClr val="0000E3"/>
                </a:solidFill>
                <a:effectLst>
                  <a:reflection blurRad="12700" stA="50000" endPos="50000" dist="5000" dir="5400000" sy="-100000" rotWithShape="0"/>
                </a:effectLst>
              </a:rPr>
              <a:t>i</a:t>
            </a:r>
            <a:r>
              <a:rPr lang="it-IT" sz="2000" b="1" dirty="0" smtClean="0">
                <a:ln w="0">
                  <a:solidFill>
                    <a:srgbClr val="0000E3"/>
                  </a:solidFill>
                </a:ln>
                <a:solidFill>
                  <a:srgbClr val="0000E3"/>
                </a:solidFill>
                <a:effectLst>
                  <a:reflection blurRad="12700" stA="50000" endPos="50000" dist="5000" dir="5400000" sy="-100000" rotWithShape="0"/>
                </a:effectLst>
              </a:rPr>
              <a:t> = Valore </a:t>
            </a:r>
            <a:r>
              <a:rPr lang="it-IT" sz="2000" b="1" dirty="0" err="1" smtClean="0">
                <a:ln w="0">
                  <a:solidFill>
                    <a:srgbClr val="0000E3"/>
                  </a:solidFill>
                </a:ln>
                <a:solidFill>
                  <a:srgbClr val="0000E3"/>
                </a:solidFill>
                <a:effectLst>
                  <a:reflection blurRad="12700" stA="50000" endPos="50000" dist="5000" dir="5400000" sy="-100000" rotWithShape="0"/>
                </a:effectLst>
              </a:rPr>
              <a:t>misurato</a:t>
            </a:r>
            <a:r>
              <a:rPr lang="it-IT" sz="2000" b="1" baseline="-25000" dirty="0" err="1" smtClean="0">
                <a:ln w="0">
                  <a:solidFill>
                    <a:srgbClr val="0000E3"/>
                  </a:solidFill>
                </a:ln>
                <a:solidFill>
                  <a:srgbClr val="0000E3"/>
                </a:solidFill>
                <a:effectLst>
                  <a:reflection blurRad="12700" stA="50000" endPos="50000" dist="5000" dir="5400000" sy="-100000" rotWithShape="0"/>
                </a:effectLst>
              </a:rPr>
              <a:t>i</a:t>
            </a:r>
            <a:r>
              <a:rPr lang="it-IT" sz="2000" b="1" dirty="0" smtClean="0">
                <a:ln w="0">
                  <a:solidFill>
                    <a:srgbClr val="0000E3"/>
                  </a:solidFill>
                </a:ln>
                <a:solidFill>
                  <a:srgbClr val="0000E3"/>
                </a:solidFill>
                <a:effectLst>
                  <a:reflection blurRad="12700" stA="50000" endPos="50000" dist="5000" dir="5400000" sy="-100000" rotWithShape="0"/>
                </a:effectLst>
              </a:rPr>
              <a:t> – </a:t>
            </a:r>
            <a:r>
              <a:rPr lang="it-IT" sz="2000" b="1" dirty="0" err="1" smtClean="0">
                <a:ln w="0">
                  <a:solidFill>
                    <a:srgbClr val="0000E3"/>
                  </a:solidFill>
                </a:ln>
                <a:solidFill>
                  <a:srgbClr val="0000E3"/>
                </a:solidFill>
                <a:effectLst>
                  <a:reflection blurRad="12700" stA="50000" endPos="50000" dist="5000" dir="5400000" sy="-100000" rotWithShape="0"/>
                </a:effectLst>
              </a:rPr>
              <a:t>L</a:t>
            </a:r>
            <a:r>
              <a:rPr lang="it-IT" sz="2000" b="1" baseline="-25000" dirty="0" err="1" smtClean="0">
                <a:ln w="0">
                  <a:solidFill>
                    <a:srgbClr val="0000E3"/>
                  </a:solidFill>
                </a:ln>
                <a:solidFill>
                  <a:srgbClr val="0000E3"/>
                </a:solidFill>
                <a:effectLst>
                  <a:reflection blurRad="12700" stA="50000" endPos="50000" dist="5000" dir="5400000" sy="-100000" rotWithShape="0"/>
                </a:effectLst>
              </a:rPr>
              <a:t>rif</a:t>
            </a:r>
            <a:r>
              <a:rPr lang="it-IT" sz="2000" b="1" baseline="-25000" dirty="0" smtClean="0">
                <a:ln w="0">
                  <a:solidFill>
                    <a:srgbClr val="0000E3"/>
                  </a:solidFill>
                </a:ln>
                <a:solidFill>
                  <a:srgbClr val="0000E3"/>
                </a:solidFill>
                <a:effectLst>
                  <a:reflection blurRad="12700" stA="50000" endPos="50000" dist="5000" dir="5400000" sy="-100000" rotWithShape="0"/>
                </a:effectLst>
              </a:rPr>
              <a:t>,i</a:t>
            </a:r>
          </a:p>
        </p:txBody>
      </p:sp>
    </p:spTree>
    <p:extLst>
      <p:ext uri="{BB962C8B-B14F-4D97-AF65-F5344CB8AC3E}">
        <p14:creationId xmlns:p14="http://schemas.microsoft.com/office/powerpoint/2010/main" val="291594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3" r="16193"/>
          <a:stretch/>
        </p:blipFill>
        <p:spPr>
          <a:xfrm>
            <a:off x="420130" y="1668190"/>
            <a:ext cx="4296319" cy="45556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CasellaDiTesto 10"/>
          <p:cNvSpPr txBox="1"/>
          <p:nvPr/>
        </p:nvSpPr>
        <p:spPr>
          <a:xfrm>
            <a:off x="2107997" y="3921978"/>
            <a:ext cx="653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>
                <a:latin typeface="Arial Black" pitchFamily="34" charset="0"/>
              </a:rPr>
              <a:t>ROMA</a:t>
            </a:r>
            <a:endParaRPr lang="it-IT" sz="1100" i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1232430"/>
            <a:ext cx="57580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GB" b="1" dirty="0" smtClean="0">
                <a:solidFill>
                  <a:srgbClr val="0070C0"/>
                </a:solidFill>
              </a:rPr>
              <a:t>IMPLEMENTAZIONE DEL SISTEMA DYNAMAP</a:t>
            </a:r>
            <a:endParaRPr lang="en-GB" b="1" i="1" dirty="0">
              <a:solidFill>
                <a:srgbClr val="0070C0"/>
              </a:solidFill>
            </a:endParaRPr>
          </a:p>
        </p:txBody>
      </p:sp>
      <p:graphicFrame>
        <p:nvGraphicFramePr>
          <p:cNvPr id="14" name="Diagramma 13"/>
          <p:cNvGraphicFramePr/>
          <p:nvPr>
            <p:extLst>
              <p:ext uri="{D42A27DB-BD31-4B8C-83A1-F6EECF244321}">
                <p14:modId xmlns:p14="http://schemas.microsoft.com/office/powerpoint/2010/main" val="1925002385"/>
              </p:ext>
            </p:extLst>
          </p:nvPr>
        </p:nvGraphicFramePr>
        <p:xfrm>
          <a:off x="5064306" y="2180783"/>
          <a:ext cx="3744685" cy="18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6" name="Rettangolo 15"/>
          <p:cNvSpPr/>
          <p:nvPr/>
        </p:nvSpPr>
        <p:spPr>
          <a:xfrm>
            <a:off x="5037525" y="1668190"/>
            <a:ext cx="378598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19 stazioni di monitoraggio</a:t>
            </a:r>
            <a:endParaRPr lang="it-IT" sz="2000" b="1" cap="all" baseline="-2500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aphicFrame>
        <p:nvGraphicFramePr>
          <p:cNvPr id="20" name="Diagramma 19"/>
          <p:cNvGraphicFramePr/>
          <p:nvPr>
            <p:extLst>
              <p:ext uri="{D42A27DB-BD31-4B8C-83A1-F6EECF244321}">
                <p14:modId xmlns:p14="http://schemas.microsoft.com/office/powerpoint/2010/main" val="4172089578"/>
              </p:ext>
            </p:extLst>
          </p:nvPr>
        </p:nvGraphicFramePr>
        <p:xfrm>
          <a:off x="5093335" y="4263583"/>
          <a:ext cx="3744685" cy="18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Graphic spid="20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" r="9406"/>
          <a:stretch/>
        </p:blipFill>
        <p:spPr>
          <a:xfrm>
            <a:off x="91838" y="3860796"/>
            <a:ext cx="3079987" cy="2374345"/>
          </a:xfrm>
          <a:prstGeom prst="rect">
            <a:avLst/>
          </a:prstGeom>
          <a:ln>
            <a:noFill/>
          </a:ln>
        </p:spPr>
      </p:pic>
      <p:pic>
        <p:nvPicPr>
          <p:cNvPr id="13" name="Immagine 12" descr="DSCN0386.JPG"/>
          <p:cNvPicPr>
            <a:picLocks noChangeAspect="1"/>
          </p:cNvPicPr>
          <p:nvPr/>
        </p:nvPicPr>
        <p:blipFill>
          <a:blip r:embed="rId4" cstate="print"/>
          <a:srcRect l="4473"/>
          <a:stretch>
            <a:fillRect/>
          </a:stretch>
        </p:blipFill>
        <p:spPr>
          <a:xfrm>
            <a:off x="114300" y="1386115"/>
            <a:ext cx="3060677" cy="2403000"/>
          </a:xfrm>
          <a:prstGeom prst="rect">
            <a:avLst/>
          </a:prstGeom>
        </p:spPr>
      </p:pic>
      <p:pic>
        <p:nvPicPr>
          <p:cNvPr id="14" name="Immagine 13" descr="DSCN0514.JPG"/>
          <p:cNvPicPr>
            <a:picLocks noChangeAspect="1"/>
          </p:cNvPicPr>
          <p:nvPr/>
        </p:nvPicPr>
        <p:blipFill>
          <a:blip r:embed="rId5" cstate="print"/>
          <a:srcRect r="5888"/>
          <a:stretch>
            <a:fillRect/>
          </a:stretch>
        </p:blipFill>
        <p:spPr>
          <a:xfrm>
            <a:off x="6043837" y="1426026"/>
            <a:ext cx="3017613" cy="2404800"/>
          </a:xfrm>
          <a:prstGeom prst="rect">
            <a:avLst/>
          </a:prstGeom>
        </p:spPr>
      </p:pic>
      <p:pic>
        <p:nvPicPr>
          <p:cNvPr id="15" name="Immagine 14" descr="DSC_015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2208882" y="2476499"/>
            <a:ext cx="4818744" cy="2710543"/>
          </a:xfrm>
          <a:prstGeom prst="rect">
            <a:avLst/>
          </a:prstGeom>
        </p:spPr>
      </p:pic>
      <p:pic>
        <p:nvPicPr>
          <p:cNvPr id="19" name="Immagine 18" descr="DSCN054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52457" y="3918859"/>
            <a:ext cx="3004459" cy="2253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uppo 72"/>
          <p:cNvGrpSpPr>
            <a:grpSpLocks noChangeAspect="1"/>
          </p:cNvGrpSpPr>
          <p:nvPr/>
        </p:nvGrpSpPr>
        <p:grpSpPr>
          <a:xfrm>
            <a:off x="4542619" y="2858922"/>
            <a:ext cx="4461682" cy="3431378"/>
            <a:chOff x="162192" y="2311258"/>
            <a:chExt cx="5168002" cy="3974593"/>
          </a:xfrm>
        </p:grpSpPr>
        <p:pic>
          <p:nvPicPr>
            <p:cNvPr id="74" name="Immagine 73"/>
            <p:cNvPicPr>
              <a:picLocks noChangeAspect="1"/>
            </p:cNvPicPr>
            <p:nvPr/>
          </p:nvPicPr>
          <p:blipFill rotWithShape="1">
            <a:blip r:embed="rId3" cstate="print"/>
            <a:srcRect l="34688" t="16440" r="15625" b="15624"/>
            <a:stretch/>
          </p:blipFill>
          <p:spPr>
            <a:xfrm>
              <a:off x="162192" y="2311259"/>
              <a:ext cx="5168002" cy="3974592"/>
            </a:xfrm>
            <a:prstGeom prst="rect">
              <a:avLst/>
            </a:prstGeom>
          </p:spPr>
        </p:pic>
        <p:sp>
          <p:nvSpPr>
            <p:cNvPr id="75" name="Rettangolo 11"/>
            <p:cNvSpPr>
              <a:spLocks noChangeArrowheads="1"/>
            </p:cNvSpPr>
            <p:nvPr/>
          </p:nvSpPr>
          <p:spPr bwMode="auto">
            <a:xfrm>
              <a:off x="644674" y="4841664"/>
              <a:ext cx="607930" cy="320850"/>
            </a:xfrm>
            <a:prstGeom prst="rect">
              <a:avLst/>
            </a:prstGeom>
            <a:ln/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it-IT" sz="1200" b="1" dirty="0" smtClean="0">
                  <a:latin typeface="Calibri" panose="020F0502020204030204" pitchFamily="34" charset="0"/>
                </a:rPr>
                <a:t>A90</a:t>
              </a:r>
              <a:endParaRPr lang="en-US" altLang="it-IT" sz="1200" b="1" dirty="0">
                <a:latin typeface="Calibri" panose="020F0502020204030204" pitchFamily="34" charset="0"/>
              </a:endParaRPr>
            </a:p>
          </p:txBody>
        </p:sp>
        <p:sp>
          <p:nvSpPr>
            <p:cNvPr id="76" name="Rettangolo 11"/>
            <p:cNvSpPr>
              <a:spLocks noChangeArrowheads="1"/>
            </p:cNvSpPr>
            <p:nvPr/>
          </p:nvSpPr>
          <p:spPr bwMode="auto">
            <a:xfrm>
              <a:off x="4094187" y="3845300"/>
              <a:ext cx="567578" cy="320850"/>
            </a:xfrm>
            <a:prstGeom prst="rect">
              <a:avLst/>
            </a:prstGeom>
            <a:ln/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it-IT" sz="1200" b="1" dirty="0" smtClean="0">
                  <a:latin typeface="Calibri" panose="020F0502020204030204" pitchFamily="34" charset="0"/>
                </a:rPr>
                <a:t>A90</a:t>
              </a:r>
              <a:endParaRPr lang="en-US" altLang="it-IT" sz="1200" b="1" dirty="0">
                <a:latin typeface="Calibri" panose="020F0502020204030204" pitchFamily="34" charset="0"/>
              </a:endParaRPr>
            </a:p>
          </p:txBody>
        </p:sp>
        <p:sp>
          <p:nvSpPr>
            <p:cNvPr id="77" name="Rettangolo 11"/>
            <p:cNvSpPr>
              <a:spLocks noChangeArrowheads="1"/>
            </p:cNvSpPr>
            <p:nvPr/>
          </p:nvSpPr>
          <p:spPr bwMode="auto">
            <a:xfrm>
              <a:off x="1083480" y="2694827"/>
              <a:ext cx="1147672" cy="695175"/>
            </a:xfrm>
            <a:prstGeom prst="rect">
              <a:avLst/>
            </a:prstGeom>
            <a:ln>
              <a:solidFill>
                <a:srgbClr val="FF0000"/>
              </a:solidFill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it-IT" sz="1100" dirty="0" smtClean="0">
                  <a:latin typeface="Calibri" panose="020F0502020204030204" pitchFamily="34" charset="0"/>
                </a:rPr>
                <a:t>Strada secondaria in intersezione</a:t>
              </a:r>
              <a:endParaRPr lang="en-US" altLang="it-IT" sz="1100" dirty="0">
                <a:latin typeface="Calibri" panose="020F0502020204030204" pitchFamily="34" charset="0"/>
              </a:endParaRPr>
            </a:p>
          </p:txBody>
        </p:sp>
        <p:sp>
          <p:nvSpPr>
            <p:cNvPr id="78" name="Rettangolo 11"/>
            <p:cNvSpPr>
              <a:spLocks noChangeArrowheads="1"/>
            </p:cNvSpPr>
            <p:nvPr/>
          </p:nvSpPr>
          <p:spPr bwMode="auto">
            <a:xfrm>
              <a:off x="2077294" y="5503313"/>
              <a:ext cx="1581119" cy="499100"/>
            </a:xfrm>
            <a:prstGeom prst="rect">
              <a:avLst/>
            </a:prstGeom>
            <a:ln>
              <a:solidFill>
                <a:srgbClr val="FF0000"/>
              </a:solidFill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it-IT" sz="1100" dirty="0" smtClean="0">
                  <a:latin typeface="Calibri" panose="020F0502020204030204" pitchFamily="34" charset="0"/>
                </a:rPr>
                <a:t>Strada secondaria in intersezione</a:t>
              </a:r>
              <a:endParaRPr lang="en-US" altLang="it-IT" sz="1100" dirty="0">
                <a:latin typeface="Calibri" panose="020F0502020204030204" pitchFamily="34" charset="0"/>
              </a:endParaRPr>
            </a:p>
          </p:txBody>
        </p:sp>
        <p:cxnSp>
          <p:nvCxnSpPr>
            <p:cNvPr id="81" name="Connettore 2 80"/>
            <p:cNvCxnSpPr>
              <a:stCxn id="77" idx="3"/>
            </p:cNvCxnSpPr>
            <p:nvPr/>
          </p:nvCxnSpPr>
          <p:spPr>
            <a:xfrm>
              <a:off x="2231153" y="3042415"/>
              <a:ext cx="600162" cy="1756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ttore 2 81"/>
            <p:cNvCxnSpPr/>
            <p:nvPr/>
          </p:nvCxnSpPr>
          <p:spPr>
            <a:xfrm flipH="1" flipV="1">
              <a:off x="1738024" y="5577856"/>
              <a:ext cx="349785" cy="18706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83" name="Figura a mano libera 82"/>
            <p:cNvSpPr/>
            <p:nvPr/>
          </p:nvSpPr>
          <p:spPr>
            <a:xfrm>
              <a:off x="249382" y="3503650"/>
              <a:ext cx="5060373" cy="1589809"/>
            </a:xfrm>
            <a:custGeom>
              <a:avLst/>
              <a:gdLst>
                <a:gd name="connsiteX0" fmla="*/ 0 w 5060373"/>
                <a:gd name="connsiteY0" fmla="*/ 0 h 1589809"/>
                <a:gd name="connsiteX1" fmla="*/ 1028700 w 5060373"/>
                <a:gd name="connsiteY1" fmla="*/ 187036 h 1589809"/>
                <a:gd name="connsiteX2" fmla="*/ 1776845 w 5060373"/>
                <a:gd name="connsiteY2" fmla="*/ 322118 h 1589809"/>
                <a:gd name="connsiteX3" fmla="*/ 2701636 w 5060373"/>
                <a:gd name="connsiteY3" fmla="*/ 623454 h 1589809"/>
                <a:gd name="connsiteX4" fmla="*/ 4270663 w 5060373"/>
                <a:gd name="connsiteY4" fmla="*/ 1361209 h 1589809"/>
                <a:gd name="connsiteX5" fmla="*/ 5060373 w 5060373"/>
                <a:gd name="connsiteY5" fmla="*/ 1589809 h 158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60373" h="1589809">
                  <a:moveTo>
                    <a:pt x="0" y="0"/>
                  </a:moveTo>
                  <a:lnTo>
                    <a:pt x="1028700" y="187036"/>
                  </a:lnTo>
                  <a:cubicBezTo>
                    <a:pt x="1324841" y="240722"/>
                    <a:pt x="1498022" y="249382"/>
                    <a:pt x="1776845" y="322118"/>
                  </a:cubicBezTo>
                  <a:cubicBezTo>
                    <a:pt x="2055668" y="394854"/>
                    <a:pt x="2286000" y="450272"/>
                    <a:pt x="2701636" y="623454"/>
                  </a:cubicBezTo>
                  <a:cubicBezTo>
                    <a:pt x="3117272" y="796636"/>
                    <a:pt x="3877540" y="1200150"/>
                    <a:pt x="4270663" y="1361209"/>
                  </a:cubicBezTo>
                  <a:cubicBezTo>
                    <a:pt x="4663786" y="1522268"/>
                    <a:pt x="4944341" y="1553441"/>
                    <a:pt x="5060373" y="1589809"/>
                  </a:cubicBezTo>
                </a:path>
              </a:pathLst>
            </a:cu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4" name="Figura a mano libera 83"/>
            <p:cNvSpPr/>
            <p:nvPr/>
          </p:nvSpPr>
          <p:spPr>
            <a:xfrm>
              <a:off x="1395561" y="2311258"/>
              <a:ext cx="2443386" cy="3974592"/>
            </a:xfrm>
            <a:custGeom>
              <a:avLst/>
              <a:gdLst>
                <a:gd name="connsiteX0" fmla="*/ 2691246 w 2691246"/>
                <a:gd name="connsiteY0" fmla="*/ 0 h 4293860"/>
                <a:gd name="connsiteX1" fmla="*/ 1745673 w 2691246"/>
                <a:gd name="connsiteY1" fmla="*/ 841664 h 4293860"/>
                <a:gd name="connsiteX2" fmla="*/ 1143000 w 2691246"/>
                <a:gd name="connsiteY2" fmla="*/ 1444337 h 4293860"/>
                <a:gd name="connsiteX3" fmla="*/ 748146 w 2691246"/>
                <a:gd name="connsiteY3" fmla="*/ 2389909 h 4293860"/>
                <a:gd name="connsiteX4" fmla="*/ 207819 w 2691246"/>
                <a:gd name="connsiteY4" fmla="*/ 3990109 h 4293860"/>
                <a:gd name="connsiteX5" fmla="*/ 0 w 2691246"/>
                <a:gd name="connsiteY5" fmla="*/ 4291446 h 4293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1246" h="4293860">
                  <a:moveTo>
                    <a:pt x="2691246" y="0"/>
                  </a:moveTo>
                  <a:cubicBezTo>
                    <a:pt x="2347480" y="300470"/>
                    <a:pt x="2003714" y="600941"/>
                    <a:pt x="1745673" y="841664"/>
                  </a:cubicBezTo>
                  <a:cubicBezTo>
                    <a:pt x="1487632" y="1082387"/>
                    <a:pt x="1309254" y="1186296"/>
                    <a:pt x="1143000" y="1444337"/>
                  </a:cubicBezTo>
                  <a:cubicBezTo>
                    <a:pt x="976746" y="1702378"/>
                    <a:pt x="904009" y="1965614"/>
                    <a:pt x="748146" y="2389909"/>
                  </a:cubicBezTo>
                  <a:cubicBezTo>
                    <a:pt x="592282" y="2814204"/>
                    <a:pt x="332510" y="3673186"/>
                    <a:pt x="207819" y="3990109"/>
                  </a:cubicBezTo>
                  <a:cubicBezTo>
                    <a:pt x="83128" y="4307032"/>
                    <a:pt x="41564" y="4299239"/>
                    <a:pt x="0" y="4291446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96" name="Rectangle 7"/>
          <p:cNvSpPr>
            <a:spLocks noChangeArrowheads="1"/>
          </p:cNvSpPr>
          <p:nvPr/>
        </p:nvSpPr>
        <p:spPr bwMode="auto">
          <a:xfrm>
            <a:off x="4542619" y="2121849"/>
            <a:ext cx="444403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GB" sz="1400" b="1" dirty="0" smtClean="0">
                <a:solidFill>
                  <a:srgbClr val="0070C0"/>
                </a:solidFill>
              </a:rPr>
              <a:t>INFLUENZA DELLE CONDIZIONI METEOROLOGICHE SULLA PROPAGAZIONE DEL SUONO</a:t>
            </a:r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" t="1332" r="1829" b="1200"/>
          <a:stretch/>
        </p:blipFill>
        <p:spPr>
          <a:xfrm>
            <a:off x="132912" y="1522476"/>
            <a:ext cx="4217943" cy="47508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1" name="Titolo 1"/>
          <p:cNvSpPr txBox="1">
            <a:spLocks/>
          </p:cNvSpPr>
          <p:nvPr/>
        </p:nvSpPr>
        <p:spPr>
          <a:xfrm>
            <a:off x="1331640" y="0"/>
            <a:ext cx="7812360" cy="1260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1" name="Rectangle 7"/>
          <p:cNvSpPr>
            <a:spLocks noChangeArrowheads="1"/>
          </p:cNvSpPr>
          <p:nvPr/>
        </p:nvSpPr>
        <p:spPr bwMode="auto">
          <a:xfrm>
            <a:off x="0" y="1179791"/>
            <a:ext cx="46603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b="1" dirty="0" smtClean="0">
                <a:solidFill>
                  <a:srgbClr val="0070C0"/>
                </a:solidFill>
              </a:rPr>
              <a:t>CRITICITA’ DELL’AREA PILOTA DI ROMA</a:t>
            </a:r>
          </a:p>
        </p:txBody>
      </p:sp>
      <p:sp>
        <p:nvSpPr>
          <p:cNvPr id="72" name="Rectangle 7"/>
          <p:cNvSpPr>
            <a:spLocks noChangeArrowheads="1"/>
          </p:cNvSpPr>
          <p:nvPr/>
        </p:nvSpPr>
        <p:spPr bwMode="auto">
          <a:xfrm>
            <a:off x="1772265" y="3749042"/>
            <a:ext cx="8899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b="1" dirty="0" smtClean="0"/>
              <a:t>ROMA</a:t>
            </a:r>
          </a:p>
        </p:txBody>
      </p:sp>
      <p:sp>
        <p:nvSpPr>
          <p:cNvPr id="91" name="Rectangle 7"/>
          <p:cNvSpPr>
            <a:spLocks noChangeArrowheads="1"/>
          </p:cNvSpPr>
          <p:nvPr/>
        </p:nvSpPr>
        <p:spPr bwMode="auto">
          <a:xfrm>
            <a:off x="4542620" y="2230088"/>
            <a:ext cx="44616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1400" b="1" dirty="0" smtClean="0">
                <a:solidFill>
                  <a:srgbClr val="0070C0"/>
                </a:solidFill>
              </a:rPr>
              <a:t>CONTRIBUTO DELLE DIVERSE SORGENTI  AL LIVELLO GLOBALE </a:t>
            </a:r>
            <a:r>
              <a:rPr lang="it-IT" sz="1400" b="1" dirty="0" err="1" smtClean="0">
                <a:solidFill>
                  <a:srgbClr val="0070C0"/>
                </a:solidFill>
              </a:rPr>
              <a:t>DI</a:t>
            </a:r>
            <a:r>
              <a:rPr lang="it-IT" sz="1400" b="1" dirty="0" smtClean="0">
                <a:solidFill>
                  <a:srgbClr val="0070C0"/>
                </a:solidFill>
              </a:rPr>
              <a:t> PRESSIONE SONORA </a:t>
            </a:r>
          </a:p>
        </p:txBody>
      </p:sp>
      <p:grpSp>
        <p:nvGrpSpPr>
          <p:cNvPr id="93" name="Gruppo 92"/>
          <p:cNvGrpSpPr>
            <a:grpSpLocks noChangeAspect="1"/>
          </p:cNvGrpSpPr>
          <p:nvPr/>
        </p:nvGrpSpPr>
        <p:grpSpPr>
          <a:xfrm>
            <a:off x="5288288" y="2927166"/>
            <a:ext cx="3195791" cy="3313390"/>
            <a:chOff x="5718914" y="2795714"/>
            <a:chExt cx="3234882" cy="3353919"/>
          </a:xfrm>
        </p:grpSpPr>
        <p:pic>
          <p:nvPicPr>
            <p:cNvPr id="94" name="Immagine 93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2" r="4531"/>
            <a:stretch/>
          </p:blipFill>
          <p:spPr bwMode="auto">
            <a:xfrm>
              <a:off x="5718914" y="2795714"/>
              <a:ext cx="3234882" cy="144000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5" name="Immagine 94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8914" y="4709633"/>
              <a:ext cx="3204000" cy="144000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98" name="Fumetto 1 97"/>
          <p:cNvSpPr/>
          <p:nvPr/>
        </p:nvSpPr>
        <p:spPr>
          <a:xfrm>
            <a:off x="4899514" y="1522476"/>
            <a:ext cx="1663700" cy="546100"/>
          </a:xfrm>
          <a:prstGeom prst="wedgeRect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600" i="1" dirty="0" smtClean="0"/>
              <a:t>Grande Raccordo Anulare (A90)</a:t>
            </a:r>
            <a:endParaRPr lang="it-IT" sz="1600" i="1" dirty="0"/>
          </a:p>
        </p:txBody>
      </p:sp>
      <p:sp>
        <p:nvSpPr>
          <p:cNvPr id="99" name="Fumetto 1 98"/>
          <p:cNvSpPr/>
          <p:nvPr/>
        </p:nvSpPr>
        <p:spPr>
          <a:xfrm>
            <a:off x="7031990" y="1548720"/>
            <a:ext cx="1663700" cy="546100"/>
          </a:xfrm>
          <a:prstGeom prst="wedgeRect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600" i="1" dirty="0" smtClean="0"/>
              <a:t>6 corsie per</a:t>
            </a:r>
          </a:p>
          <a:p>
            <a:pPr algn="ctr"/>
            <a:r>
              <a:rPr lang="it-IT" sz="1600" i="1" dirty="0" smtClean="0"/>
              <a:t> 68 km</a:t>
            </a:r>
            <a:endParaRPr lang="it-IT" sz="1600" i="1" dirty="0"/>
          </a:p>
        </p:txBody>
      </p:sp>
      <p:cxnSp>
        <p:nvCxnSpPr>
          <p:cNvPr id="106" name="Connettore 2 105"/>
          <p:cNvCxnSpPr>
            <a:stCxn id="76" idx="2"/>
          </p:cNvCxnSpPr>
          <p:nvPr/>
        </p:nvCxnSpPr>
        <p:spPr>
          <a:xfrm rot="5400000">
            <a:off x="7863203" y="4595702"/>
            <a:ext cx="454421" cy="18362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8" name="Connettore 2 107"/>
          <p:cNvCxnSpPr>
            <a:stCxn id="75" idx="0"/>
            <a:endCxn id="83" idx="1"/>
          </p:cNvCxnSpPr>
          <p:nvPr/>
        </p:nvCxnSpPr>
        <p:spPr>
          <a:xfrm flipV="1">
            <a:off x="5221581" y="4049821"/>
            <a:ext cx="284418" cy="9936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403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1" grpId="0"/>
      <p:bldP spid="9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/>
          <p:cNvSpPr txBox="1"/>
          <p:nvPr/>
        </p:nvSpPr>
        <p:spPr>
          <a:xfrm>
            <a:off x="831931" y="4138587"/>
            <a:ext cx="7506586" cy="58477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009999"/>
                </a:solidFill>
              </a:rPr>
              <a:t>www.life-dynamap.eu</a:t>
            </a:r>
            <a:endParaRPr lang="it-IT" sz="3200" b="1" dirty="0">
              <a:solidFill>
                <a:srgbClr val="009999"/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614529" y="2999621"/>
            <a:ext cx="78252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Grazie per l’attenzione</a:t>
            </a:r>
            <a:endParaRPr lang="it-IT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972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magine 33"/>
          <p:cNvPicPr>
            <a:picLocks noChangeAspect="1"/>
          </p:cNvPicPr>
          <p:nvPr/>
        </p:nvPicPr>
        <p:blipFill rotWithShape="1">
          <a:blip r:embed="rId3">
            <a:grayscl/>
          </a:blip>
          <a:srcRect l="14054" t="27965" r="19620" b="34516"/>
          <a:stretch/>
        </p:blipFill>
        <p:spPr>
          <a:xfrm>
            <a:off x="769302" y="3844493"/>
            <a:ext cx="7580922" cy="24121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Immagine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" t="35412" r="19054" b="28982"/>
          <a:stretch/>
        </p:blipFill>
        <p:spPr>
          <a:xfrm>
            <a:off x="2603464" y="1645791"/>
            <a:ext cx="6333024" cy="19819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0" y="1219309"/>
            <a:ext cx="55922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b="1" dirty="0" smtClean="0">
                <a:solidFill>
                  <a:srgbClr val="0070C0"/>
                </a:solidFill>
              </a:rPr>
              <a:t>CONTRIBUTO DELLE SORGENTI CONCORSUALI</a:t>
            </a:r>
          </a:p>
        </p:txBody>
      </p:sp>
      <p:grpSp>
        <p:nvGrpSpPr>
          <p:cNvPr id="6" name="Gruppo 5"/>
          <p:cNvGrpSpPr>
            <a:grpSpLocks noChangeAspect="1"/>
          </p:cNvGrpSpPr>
          <p:nvPr/>
        </p:nvGrpSpPr>
        <p:grpSpPr>
          <a:xfrm>
            <a:off x="282352" y="1645791"/>
            <a:ext cx="2008398" cy="1981992"/>
            <a:chOff x="315010" y="1588641"/>
            <a:chExt cx="2844800" cy="2807397"/>
          </a:xfrm>
        </p:grpSpPr>
        <p:pic>
          <p:nvPicPr>
            <p:cNvPr id="25" name="Immagine 7" descr="mappa GRA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5010" y="1588641"/>
              <a:ext cx="2844800" cy="2807397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2" name="Ovale 31"/>
            <p:cNvSpPr/>
            <p:nvPr/>
          </p:nvSpPr>
          <p:spPr>
            <a:xfrm>
              <a:off x="1019530" y="3903685"/>
              <a:ext cx="488288" cy="43062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" name="Figura a mano libera 6"/>
          <p:cNvSpPr/>
          <p:nvPr/>
        </p:nvSpPr>
        <p:spPr>
          <a:xfrm>
            <a:off x="1005840" y="4343400"/>
            <a:ext cx="2720340" cy="198120"/>
          </a:xfrm>
          <a:custGeom>
            <a:avLst/>
            <a:gdLst>
              <a:gd name="connsiteX0" fmla="*/ 2766060 w 2766060"/>
              <a:gd name="connsiteY0" fmla="*/ 45720 h 229028"/>
              <a:gd name="connsiteX1" fmla="*/ 2209800 w 2766060"/>
              <a:gd name="connsiteY1" fmla="*/ 228600 h 229028"/>
              <a:gd name="connsiteX2" fmla="*/ 0 w 2766060"/>
              <a:gd name="connsiteY2" fmla="*/ 0 h 229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6060" h="229028">
                <a:moveTo>
                  <a:pt x="2766060" y="45720"/>
                </a:moveTo>
                <a:cubicBezTo>
                  <a:pt x="2718435" y="140970"/>
                  <a:pt x="2670810" y="236220"/>
                  <a:pt x="2209800" y="228600"/>
                </a:cubicBezTo>
                <a:cubicBezTo>
                  <a:pt x="1748790" y="220980"/>
                  <a:pt x="874395" y="110490"/>
                  <a:pt x="0" y="0"/>
                </a:cubicBezTo>
              </a:path>
            </a:pathLst>
          </a:custGeom>
          <a:ln w="76200">
            <a:solidFill>
              <a:srgbClr val="FF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5" name="Connettore 1 34"/>
          <p:cNvCxnSpPr/>
          <p:nvPr/>
        </p:nvCxnSpPr>
        <p:spPr>
          <a:xfrm>
            <a:off x="1005840" y="4450080"/>
            <a:ext cx="982980" cy="14478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Connettore 1 36"/>
          <p:cNvCxnSpPr/>
          <p:nvPr/>
        </p:nvCxnSpPr>
        <p:spPr>
          <a:xfrm>
            <a:off x="1988820" y="4594860"/>
            <a:ext cx="2194560" cy="35052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0" name="Connettore 1 39"/>
          <p:cNvCxnSpPr/>
          <p:nvPr/>
        </p:nvCxnSpPr>
        <p:spPr>
          <a:xfrm>
            <a:off x="4191000" y="4953000"/>
            <a:ext cx="1089660" cy="17526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Connettore 1 41"/>
          <p:cNvCxnSpPr/>
          <p:nvPr/>
        </p:nvCxnSpPr>
        <p:spPr>
          <a:xfrm>
            <a:off x="5280660" y="5128260"/>
            <a:ext cx="1463040" cy="25146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Connettore 1 43"/>
          <p:cNvCxnSpPr/>
          <p:nvPr/>
        </p:nvCxnSpPr>
        <p:spPr>
          <a:xfrm>
            <a:off x="6743700" y="5379720"/>
            <a:ext cx="1203960" cy="18288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6" name="Figura a mano libera 45"/>
          <p:cNvSpPr/>
          <p:nvPr/>
        </p:nvSpPr>
        <p:spPr>
          <a:xfrm>
            <a:off x="1965960" y="4655820"/>
            <a:ext cx="597023" cy="1158240"/>
          </a:xfrm>
          <a:custGeom>
            <a:avLst/>
            <a:gdLst>
              <a:gd name="connsiteX0" fmla="*/ 0 w 597023"/>
              <a:gd name="connsiteY0" fmla="*/ 0 h 1158240"/>
              <a:gd name="connsiteX1" fmla="*/ 441960 w 597023"/>
              <a:gd name="connsiteY1" fmla="*/ 167640 h 1158240"/>
              <a:gd name="connsiteX2" fmla="*/ 556260 w 597023"/>
              <a:gd name="connsiteY2" fmla="*/ 388620 h 1158240"/>
              <a:gd name="connsiteX3" fmla="*/ 563880 w 597023"/>
              <a:gd name="connsiteY3" fmla="*/ 624840 h 1158240"/>
              <a:gd name="connsiteX4" fmla="*/ 144780 w 597023"/>
              <a:gd name="connsiteY4" fmla="*/ 1158240 h 1158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7023" h="1158240">
                <a:moveTo>
                  <a:pt x="0" y="0"/>
                </a:moveTo>
                <a:cubicBezTo>
                  <a:pt x="174625" y="51435"/>
                  <a:pt x="349250" y="102870"/>
                  <a:pt x="441960" y="167640"/>
                </a:cubicBezTo>
                <a:cubicBezTo>
                  <a:pt x="534670" y="232410"/>
                  <a:pt x="535940" y="312420"/>
                  <a:pt x="556260" y="388620"/>
                </a:cubicBezTo>
                <a:cubicBezTo>
                  <a:pt x="576580" y="464820"/>
                  <a:pt x="632460" y="496570"/>
                  <a:pt x="563880" y="624840"/>
                </a:cubicBezTo>
                <a:cubicBezTo>
                  <a:pt x="495300" y="753110"/>
                  <a:pt x="320040" y="955675"/>
                  <a:pt x="144780" y="1158240"/>
                </a:cubicBezTo>
              </a:path>
            </a:pathLst>
          </a:cu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Figura a mano libera 46"/>
          <p:cNvSpPr/>
          <p:nvPr/>
        </p:nvSpPr>
        <p:spPr>
          <a:xfrm>
            <a:off x="3962400" y="4286749"/>
            <a:ext cx="878852" cy="666251"/>
          </a:xfrm>
          <a:custGeom>
            <a:avLst/>
            <a:gdLst>
              <a:gd name="connsiteX0" fmla="*/ 0 w 878852"/>
              <a:gd name="connsiteY0" fmla="*/ 315731 h 666251"/>
              <a:gd name="connsiteX1" fmla="*/ 335280 w 878852"/>
              <a:gd name="connsiteY1" fmla="*/ 49031 h 666251"/>
              <a:gd name="connsiteX2" fmla="*/ 594360 w 878852"/>
              <a:gd name="connsiteY2" fmla="*/ 26171 h 666251"/>
              <a:gd name="connsiteX3" fmla="*/ 876300 w 878852"/>
              <a:gd name="connsiteY3" fmla="*/ 330971 h 666251"/>
              <a:gd name="connsiteX4" fmla="*/ 716280 w 878852"/>
              <a:gd name="connsiteY4" fmla="*/ 567191 h 666251"/>
              <a:gd name="connsiteX5" fmla="*/ 426720 w 878852"/>
              <a:gd name="connsiteY5" fmla="*/ 666251 h 666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8852" h="666251">
                <a:moveTo>
                  <a:pt x="0" y="315731"/>
                </a:moveTo>
                <a:cubicBezTo>
                  <a:pt x="118110" y="206511"/>
                  <a:pt x="236220" y="97291"/>
                  <a:pt x="335280" y="49031"/>
                </a:cubicBezTo>
                <a:cubicBezTo>
                  <a:pt x="434340" y="771"/>
                  <a:pt x="504190" y="-20819"/>
                  <a:pt x="594360" y="26171"/>
                </a:cubicBezTo>
                <a:cubicBezTo>
                  <a:pt x="684530" y="73161"/>
                  <a:pt x="855980" y="240801"/>
                  <a:pt x="876300" y="330971"/>
                </a:cubicBezTo>
                <a:cubicBezTo>
                  <a:pt x="896620" y="421141"/>
                  <a:pt x="791210" y="511311"/>
                  <a:pt x="716280" y="567191"/>
                </a:cubicBezTo>
                <a:cubicBezTo>
                  <a:pt x="641350" y="623071"/>
                  <a:pt x="534035" y="644661"/>
                  <a:pt x="426720" y="666251"/>
                </a:cubicBezTo>
              </a:path>
            </a:pathLst>
          </a:custGeom>
          <a:noFill/>
          <a:ln w="76200"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Figura a mano libera 47"/>
          <p:cNvSpPr/>
          <p:nvPr/>
        </p:nvSpPr>
        <p:spPr>
          <a:xfrm>
            <a:off x="3063240" y="5117504"/>
            <a:ext cx="2217420" cy="193636"/>
          </a:xfrm>
          <a:custGeom>
            <a:avLst/>
            <a:gdLst>
              <a:gd name="connsiteX0" fmla="*/ 0 w 2217420"/>
              <a:gd name="connsiteY0" fmla="*/ 193636 h 193636"/>
              <a:gd name="connsiteX1" fmla="*/ 411480 w 2217420"/>
              <a:gd name="connsiteY1" fmla="*/ 10756 h 193636"/>
              <a:gd name="connsiteX2" fmla="*/ 1295400 w 2217420"/>
              <a:gd name="connsiteY2" fmla="*/ 25996 h 193636"/>
              <a:gd name="connsiteX3" fmla="*/ 2217420 w 2217420"/>
              <a:gd name="connsiteY3" fmla="*/ 64096 h 193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7420" h="193636">
                <a:moveTo>
                  <a:pt x="0" y="193636"/>
                </a:moveTo>
                <a:cubicBezTo>
                  <a:pt x="97790" y="116166"/>
                  <a:pt x="195580" y="38696"/>
                  <a:pt x="411480" y="10756"/>
                </a:cubicBezTo>
                <a:cubicBezTo>
                  <a:pt x="627380" y="-17184"/>
                  <a:pt x="994410" y="17106"/>
                  <a:pt x="1295400" y="25996"/>
                </a:cubicBezTo>
                <a:cubicBezTo>
                  <a:pt x="1596390" y="34886"/>
                  <a:pt x="1906905" y="49491"/>
                  <a:pt x="2217420" y="64096"/>
                </a:cubicBezTo>
              </a:path>
            </a:pathLst>
          </a:custGeom>
          <a:ln w="76200">
            <a:solidFill>
              <a:srgbClr val="76CEFD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Figura a mano libera 48"/>
          <p:cNvSpPr/>
          <p:nvPr/>
        </p:nvSpPr>
        <p:spPr>
          <a:xfrm>
            <a:off x="6629400" y="4404360"/>
            <a:ext cx="1600200" cy="914400"/>
          </a:xfrm>
          <a:custGeom>
            <a:avLst/>
            <a:gdLst>
              <a:gd name="connsiteX0" fmla="*/ 0 w 1600200"/>
              <a:gd name="connsiteY0" fmla="*/ 914400 h 914400"/>
              <a:gd name="connsiteX1" fmla="*/ 525780 w 1600200"/>
              <a:gd name="connsiteY1" fmla="*/ 815340 h 914400"/>
              <a:gd name="connsiteX2" fmla="*/ 929640 w 1600200"/>
              <a:gd name="connsiteY2" fmla="*/ 518160 h 914400"/>
              <a:gd name="connsiteX3" fmla="*/ 1600200 w 1600200"/>
              <a:gd name="connsiteY3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0200" h="914400">
                <a:moveTo>
                  <a:pt x="0" y="914400"/>
                </a:moveTo>
                <a:cubicBezTo>
                  <a:pt x="185420" y="897890"/>
                  <a:pt x="370840" y="881380"/>
                  <a:pt x="525780" y="815340"/>
                </a:cubicBezTo>
                <a:cubicBezTo>
                  <a:pt x="680720" y="749300"/>
                  <a:pt x="750570" y="654050"/>
                  <a:pt x="929640" y="518160"/>
                </a:cubicBezTo>
                <a:cubicBezTo>
                  <a:pt x="1108710" y="382270"/>
                  <a:pt x="1354455" y="191135"/>
                  <a:pt x="1600200" y="0"/>
                </a:cubicBezTo>
              </a:path>
            </a:pathLst>
          </a:custGeom>
          <a:noFill/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Figura a mano libera 49"/>
          <p:cNvSpPr/>
          <p:nvPr/>
        </p:nvSpPr>
        <p:spPr>
          <a:xfrm>
            <a:off x="6614160" y="5425440"/>
            <a:ext cx="739140" cy="693420"/>
          </a:xfrm>
          <a:custGeom>
            <a:avLst/>
            <a:gdLst>
              <a:gd name="connsiteX0" fmla="*/ 0 w 739140"/>
              <a:gd name="connsiteY0" fmla="*/ 0 h 693420"/>
              <a:gd name="connsiteX1" fmla="*/ 381000 w 739140"/>
              <a:gd name="connsiteY1" fmla="*/ 228600 h 693420"/>
              <a:gd name="connsiteX2" fmla="*/ 739140 w 739140"/>
              <a:gd name="connsiteY2" fmla="*/ 693420 h 693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9140" h="693420">
                <a:moveTo>
                  <a:pt x="0" y="0"/>
                </a:moveTo>
                <a:cubicBezTo>
                  <a:pt x="128905" y="56515"/>
                  <a:pt x="257810" y="113030"/>
                  <a:pt x="381000" y="228600"/>
                </a:cubicBezTo>
                <a:cubicBezTo>
                  <a:pt x="504190" y="344170"/>
                  <a:pt x="621665" y="518795"/>
                  <a:pt x="739140" y="693420"/>
                </a:cubicBezTo>
              </a:path>
            </a:pathLst>
          </a:cu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CasellaDiTesto 50"/>
          <p:cNvSpPr txBox="1"/>
          <p:nvPr/>
        </p:nvSpPr>
        <p:spPr>
          <a:xfrm>
            <a:off x="5104715" y="3851264"/>
            <a:ext cx="306956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smtClean="0">
                <a:solidFill>
                  <a:srgbClr val="336699"/>
                </a:solidFill>
              </a:rPr>
              <a:t>Numero sorgenti indipendenti</a:t>
            </a:r>
          </a:p>
          <a:p>
            <a:pPr algn="ctr"/>
            <a:r>
              <a:rPr lang="it-IT" sz="3200" b="1" dirty="0" smtClean="0">
                <a:solidFill>
                  <a:srgbClr val="FF0000"/>
                </a:solidFill>
              </a:rPr>
              <a:t>132</a:t>
            </a:r>
            <a:endParaRPr lang="it-IT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123728" y="5253671"/>
            <a:ext cx="3439285" cy="1236498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0" y="1219309"/>
            <a:ext cx="55922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b="1" dirty="0" smtClean="0">
                <a:solidFill>
                  <a:srgbClr val="0070C0"/>
                </a:solidFill>
              </a:rPr>
              <a:t>CONTRIBUTO DELLE SORGENTI CONCORSUALI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491279" y="1859962"/>
            <a:ext cx="3493406" cy="4123253"/>
            <a:chOff x="491279" y="1859962"/>
            <a:chExt cx="3493406" cy="4123253"/>
          </a:xfrm>
        </p:grpSpPr>
        <p:sp>
          <p:nvSpPr>
            <p:cNvPr id="3" name="Figura a mano libera 2"/>
            <p:cNvSpPr/>
            <p:nvPr/>
          </p:nvSpPr>
          <p:spPr>
            <a:xfrm>
              <a:off x="589002" y="2017977"/>
              <a:ext cx="3395683" cy="830126"/>
            </a:xfrm>
            <a:custGeom>
              <a:avLst/>
              <a:gdLst>
                <a:gd name="connsiteX0" fmla="*/ 0 w 3395683"/>
                <a:gd name="connsiteY0" fmla="*/ 0 h 830126"/>
                <a:gd name="connsiteX1" fmla="*/ 3395683 w 3395683"/>
                <a:gd name="connsiteY1" fmla="*/ 0 h 830126"/>
                <a:gd name="connsiteX2" fmla="*/ 3395683 w 3395683"/>
                <a:gd name="connsiteY2" fmla="*/ 830126 h 830126"/>
                <a:gd name="connsiteX3" fmla="*/ 0 w 3395683"/>
                <a:gd name="connsiteY3" fmla="*/ 830126 h 830126"/>
                <a:gd name="connsiteX4" fmla="*/ 0 w 3395683"/>
                <a:gd name="connsiteY4" fmla="*/ 0 h 830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5683" h="830126">
                  <a:moveTo>
                    <a:pt x="0" y="0"/>
                  </a:moveTo>
                  <a:lnTo>
                    <a:pt x="3395683" y="0"/>
                  </a:lnTo>
                  <a:lnTo>
                    <a:pt x="3395683" y="830126"/>
                  </a:lnTo>
                  <a:lnTo>
                    <a:pt x="0" y="8301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62273" tIns="45720" rIns="45720" bIns="45720" numCol="1" spcCol="1270" anchor="ctr" anchorCtr="0">
              <a:noAutofit/>
            </a:bodyPr>
            <a:lstStyle/>
            <a:p>
              <a:pPr lvl="0" algn="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200" b="0" kern="1200" smtClean="0"/>
                <a:t>INDIVIDUAZIONE AREE CON PRESENZA SVINCOLI</a:t>
              </a:r>
              <a:endParaRPr lang="it-IT" sz="1600" b="1" kern="1200" dirty="0"/>
            </a:p>
          </p:txBody>
        </p:sp>
        <p:sp>
          <p:nvSpPr>
            <p:cNvPr id="6" name="Rettangolo 5"/>
            <p:cNvSpPr/>
            <p:nvPr/>
          </p:nvSpPr>
          <p:spPr>
            <a:xfrm>
              <a:off x="491279" y="1859962"/>
              <a:ext cx="581088" cy="871633"/>
            </a:xfrm>
            <a:prstGeom prst="rect">
              <a:avLst/>
            </a:prstGeom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Figura a mano libera 6"/>
            <p:cNvSpPr/>
            <p:nvPr/>
          </p:nvSpPr>
          <p:spPr>
            <a:xfrm>
              <a:off x="589002" y="3063014"/>
              <a:ext cx="3395683" cy="830126"/>
            </a:xfrm>
            <a:custGeom>
              <a:avLst/>
              <a:gdLst>
                <a:gd name="connsiteX0" fmla="*/ 0 w 3395683"/>
                <a:gd name="connsiteY0" fmla="*/ 0 h 830126"/>
                <a:gd name="connsiteX1" fmla="*/ 3395683 w 3395683"/>
                <a:gd name="connsiteY1" fmla="*/ 0 h 830126"/>
                <a:gd name="connsiteX2" fmla="*/ 3395683 w 3395683"/>
                <a:gd name="connsiteY2" fmla="*/ 830126 h 830126"/>
                <a:gd name="connsiteX3" fmla="*/ 0 w 3395683"/>
                <a:gd name="connsiteY3" fmla="*/ 830126 h 830126"/>
                <a:gd name="connsiteX4" fmla="*/ 0 w 3395683"/>
                <a:gd name="connsiteY4" fmla="*/ 0 h 830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5683" h="830126">
                  <a:moveTo>
                    <a:pt x="0" y="0"/>
                  </a:moveTo>
                  <a:lnTo>
                    <a:pt x="3395683" y="0"/>
                  </a:lnTo>
                  <a:lnTo>
                    <a:pt x="3395683" y="830126"/>
                  </a:lnTo>
                  <a:lnTo>
                    <a:pt x="0" y="8301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62273" tIns="45720" rIns="45720" bIns="45720" numCol="1" spcCol="1270" anchor="ctr" anchorCtr="0">
              <a:noAutofit/>
            </a:bodyPr>
            <a:lstStyle/>
            <a:p>
              <a:pPr lvl="0" algn="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200" b="0" kern="1200" dirty="0" smtClean="0"/>
                <a:t>CAMPAGNA DI MONITORAGGIO</a:t>
              </a:r>
              <a:endParaRPr lang="it-IT" sz="1600" b="1" kern="1200" dirty="0"/>
            </a:p>
          </p:txBody>
        </p:sp>
        <p:sp>
          <p:nvSpPr>
            <p:cNvPr id="8" name="Rettangolo 7"/>
            <p:cNvSpPr/>
            <p:nvPr/>
          </p:nvSpPr>
          <p:spPr>
            <a:xfrm>
              <a:off x="491279" y="2904999"/>
              <a:ext cx="581088" cy="871633"/>
            </a:xfrm>
            <a:prstGeom prst="rect">
              <a:avLst/>
            </a:prstGeom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2462990"/>
                <a:satOff val="-4332"/>
                <a:lumOff val="-557"/>
                <a:alphaOff val="0"/>
              </a:schemeClr>
            </a:fillRef>
            <a:effectRef idx="1">
              <a:schemeClr val="accent5">
                <a:tint val="50000"/>
                <a:hueOff val="-2462990"/>
                <a:satOff val="-4332"/>
                <a:lumOff val="-557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igura a mano libera 20"/>
            <p:cNvSpPr/>
            <p:nvPr/>
          </p:nvSpPr>
          <p:spPr>
            <a:xfrm>
              <a:off x="589002" y="4108051"/>
              <a:ext cx="3395683" cy="830126"/>
            </a:xfrm>
            <a:custGeom>
              <a:avLst/>
              <a:gdLst>
                <a:gd name="connsiteX0" fmla="*/ 0 w 3395683"/>
                <a:gd name="connsiteY0" fmla="*/ 0 h 830126"/>
                <a:gd name="connsiteX1" fmla="*/ 3395683 w 3395683"/>
                <a:gd name="connsiteY1" fmla="*/ 0 h 830126"/>
                <a:gd name="connsiteX2" fmla="*/ 3395683 w 3395683"/>
                <a:gd name="connsiteY2" fmla="*/ 830126 h 830126"/>
                <a:gd name="connsiteX3" fmla="*/ 0 w 3395683"/>
                <a:gd name="connsiteY3" fmla="*/ 830126 h 830126"/>
                <a:gd name="connsiteX4" fmla="*/ 0 w 3395683"/>
                <a:gd name="connsiteY4" fmla="*/ 0 h 830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5683" h="830126">
                  <a:moveTo>
                    <a:pt x="0" y="0"/>
                  </a:moveTo>
                  <a:lnTo>
                    <a:pt x="3395683" y="0"/>
                  </a:lnTo>
                  <a:lnTo>
                    <a:pt x="3395683" y="830126"/>
                  </a:lnTo>
                  <a:lnTo>
                    <a:pt x="0" y="8301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62273" tIns="53340" rIns="53340" bIns="53340" numCol="1" spcCol="1270" anchor="ctr" anchorCtr="0">
              <a:noAutofit/>
            </a:bodyPr>
            <a:lstStyle/>
            <a:p>
              <a:pPr lvl="0" algn="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400" b="1" kern="1200" smtClean="0"/>
                <a:t>FATTORI DI CORRELAZIONE </a:t>
              </a:r>
            </a:p>
            <a:p>
              <a:pPr lvl="0" algn="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400" b="1" kern="1200" smtClean="0"/>
                <a:t>RIDURRE IL N° DI SORGENTI SONORE INDIPENDENTI DA MONITORARE</a:t>
              </a:r>
              <a:endParaRPr lang="it-IT" sz="1400" b="1" kern="1200" dirty="0"/>
            </a:p>
          </p:txBody>
        </p:sp>
        <p:sp>
          <p:nvSpPr>
            <p:cNvPr id="22" name="Rettangolo 21"/>
            <p:cNvSpPr/>
            <p:nvPr/>
          </p:nvSpPr>
          <p:spPr>
            <a:xfrm>
              <a:off x="491279" y="3950036"/>
              <a:ext cx="581088" cy="871633"/>
            </a:xfrm>
            <a:prstGeom prst="rect">
              <a:avLst/>
            </a:prstGeom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4925980"/>
                <a:satOff val="-8665"/>
                <a:lumOff val="-1115"/>
                <a:alphaOff val="0"/>
              </a:schemeClr>
            </a:fillRef>
            <a:effectRef idx="1">
              <a:schemeClr val="accent5">
                <a:tint val="50000"/>
                <a:hueOff val="-4925980"/>
                <a:satOff val="-8665"/>
                <a:lumOff val="-1115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igura a mano libera 22"/>
            <p:cNvSpPr/>
            <p:nvPr/>
          </p:nvSpPr>
          <p:spPr>
            <a:xfrm>
              <a:off x="589002" y="5153089"/>
              <a:ext cx="3395683" cy="830126"/>
            </a:xfrm>
            <a:custGeom>
              <a:avLst/>
              <a:gdLst>
                <a:gd name="connsiteX0" fmla="*/ 0 w 3395683"/>
                <a:gd name="connsiteY0" fmla="*/ 0 h 830126"/>
                <a:gd name="connsiteX1" fmla="*/ 3395683 w 3395683"/>
                <a:gd name="connsiteY1" fmla="*/ 0 h 830126"/>
                <a:gd name="connsiteX2" fmla="*/ 3395683 w 3395683"/>
                <a:gd name="connsiteY2" fmla="*/ 830126 h 830126"/>
                <a:gd name="connsiteX3" fmla="*/ 0 w 3395683"/>
                <a:gd name="connsiteY3" fmla="*/ 830126 h 830126"/>
                <a:gd name="connsiteX4" fmla="*/ 0 w 3395683"/>
                <a:gd name="connsiteY4" fmla="*/ 0 h 830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5683" h="830126">
                  <a:moveTo>
                    <a:pt x="0" y="0"/>
                  </a:moveTo>
                  <a:lnTo>
                    <a:pt x="3395683" y="0"/>
                  </a:lnTo>
                  <a:lnTo>
                    <a:pt x="3395683" y="830126"/>
                  </a:lnTo>
                  <a:lnTo>
                    <a:pt x="0" y="8301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62273" tIns="45720" rIns="45720" bIns="45720" numCol="1" spcCol="1270" anchor="ctr" anchorCtr="0">
              <a:noAutofit/>
            </a:bodyPr>
            <a:lstStyle/>
            <a:p>
              <a:pPr lvl="0" algn="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200" b="0" kern="1200" smtClean="0"/>
                <a:t>METODOLOGIA SPERIMENTALE</a:t>
              </a:r>
              <a:endParaRPr lang="it-IT" sz="1600" b="1" kern="1200" dirty="0"/>
            </a:p>
          </p:txBody>
        </p:sp>
        <p:sp>
          <p:nvSpPr>
            <p:cNvPr id="24" name="Rettangolo 23"/>
            <p:cNvSpPr/>
            <p:nvPr/>
          </p:nvSpPr>
          <p:spPr>
            <a:xfrm>
              <a:off x="491279" y="4995074"/>
              <a:ext cx="581088" cy="871633"/>
            </a:xfrm>
            <a:prstGeom prst="rect">
              <a:avLst/>
            </a:prstGeom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7388969"/>
                <a:satOff val="-12997"/>
                <a:lumOff val="-1672"/>
                <a:alphaOff val="0"/>
              </a:schemeClr>
            </a:fillRef>
            <a:effectRef idx="1">
              <a:schemeClr val="accent5">
                <a:tint val="50000"/>
                <a:hueOff val="-7388969"/>
                <a:satOff val="-12997"/>
                <a:lumOff val="-1672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aphicFrame>
        <p:nvGraphicFramePr>
          <p:cNvPr id="10" name="Diagramma 9"/>
          <p:cNvGraphicFramePr/>
          <p:nvPr>
            <p:extLst>
              <p:ext uri="{D42A27DB-BD31-4B8C-83A1-F6EECF244321}">
                <p14:modId xmlns:p14="http://schemas.microsoft.com/office/powerpoint/2010/main" val="1499832984"/>
              </p:ext>
            </p:extLst>
          </p:nvPr>
        </p:nvGraphicFramePr>
        <p:xfrm>
          <a:off x="4684706" y="314999"/>
          <a:ext cx="4198374" cy="3715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Immagine 1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04112" y="2736301"/>
            <a:ext cx="2023820" cy="3713269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6811801" y="2756540"/>
            <a:ext cx="24631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kern="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3</a:t>
            </a:r>
          </a:p>
          <a:p>
            <a:endParaRPr lang="en-US" sz="1600" kern="0" dirty="0" smtClean="0">
              <a:solidFill>
                <a:schemeClr val="tx2">
                  <a:lumMod val="85000"/>
                  <a:lumOff val="15000"/>
                </a:schemeClr>
              </a:solidFill>
            </a:endParaRPr>
          </a:p>
          <a:p>
            <a:endParaRPr lang="en-US" sz="2400" b="1" i="1" kern="0" dirty="0" smtClean="0">
              <a:solidFill>
                <a:schemeClr val="tx2">
                  <a:lumMod val="85000"/>
                  <a:lumOff val="15000"/>
                </a:schemeClr>
              </a:solidFill>
            </a:endParaRPr>
          </a:p>
          <a:p>
            <a:r>
              <a:rPr lang="en-US" sz="2400" b="1" i="1" kern="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2</a:t>
            </a:r>
          </a:p>
          <a:p>
            <a:endParaRPr lang="en-US" sz="1600" kern="0" dirty="0" smtClean="0">
              <a:solidFill>
                <a:schemeClr val="tx2">
                  <a:lumMod val="85000"/>
                  <a:lumOff val="15000"/>
                </a:schemeClr>
              </a:solidFill>
            </a:endParaRPr>
          </a:p>
          <a:p>
            <a:endParaRPr lang="en-US" sz="1200" kern="0" dirty="0" smtClean="0">
              <a:solidFill>
                <a:schemeClr val="tx2">
                  <a:lumMod val="85000"/>
                  <a:lumOff val="15000"/>
                </a:schemeClr>
              </a:solidFill>
            </a:endParaRPr>
          </a:p>
          <a:p>
            <a:r>
              <a:rPr lang="en-US" sz="2400" b="1" i="1" kern="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1</a:t>
            </a:r>
            <a:endParaRPr lang="en-US" sz="1600" kern="0" dirty="0" smtClean="0">
              <a:solidFill>
                <a:schemeClr val="tx2">
                  <a:lumMod val="85000"/>
                  <a:lumOff val="15000"/>
                </a:schemeClr>
              </a:solidFill>
            </a:endParaRPr>
          </a:p>
          <a:p>
            <a:endParaRPr lang="en-US" sz="1400" kern="0" dirty="0" smtClean="0">
              <a:solidFill>
                <a:schemeClr val="tx2">
                  <a:lumMod val="85000"/>
                  <a:lumOff val="15000"/>
                </a:schemeClr>
              </a:solidFill>
            </a:endParaRPr>
          </a:p>
          <a:p>
            <a:endParaRPr lang="en-US" sz="1400" kern="0" dirty="0">
              <a:solidFill>
                <a:schemeClr val="tx2">
                  <a:lumMod val="85000"/>
                  <a:lumOff val="15000"/>
                </a:schemeClr>
              </a:solidFill>
            </a:endParaRPr>
          </a:p>
          <a:p>
            <a:endParaRPr lang="en-US" sz="1400" kern="0" dirty="0" smtClean="0">
              <a:solidFill>
                <a:schemeClr val="tx2">
                  <a:lumMod val="85000"/>
                  <a:lumOff val="15000"/>
                </a:schemeClr>
              </a:solidFill>
            </a:endParaRPr>
          </a:p>
          <a:p>
            <a:endParaRPr lang="en-US" sz="1400" kern="0" dirty="0">
              <a:solidFill>
                <a:schemeClr val="tx2">
                  <a:lumMod val="85000"/>
                  <a:lumOff val="15000"/>
                </a:schemeClr>
              </a:solidFill>
            </a:endParaRPr>
          </a:p>
          <a:p>
            <a:endParaRPr lang="en-US" sz="1400" kern="0" dirty="0" smtClean="0">
              <a:solidFill>
                <a:schemeClr val="tx2">
                  <a:lumMod val="85000"/>
                  <a:lumOff val="15000"/>
                </a:schemeClr>
              </a:solidFill>
            </a:endParaRPr>
          </a:p>
          <a:p>
            <a:endParaRPr lang="en-US" sz="1400" kern="0" dirty="0">
              <a:solidFill>
                <a:schemeClr val="tx2">
                  <a:lumMod val="85000"/>
                  <a:lumOff val="15000"/>
                </a:schemeClr>
              </a:solidFill>
            </a:endParaRPr>
          </a:p>
          <a:p>
            <a:endParaRPr lang="en-US" sz="1400" kern="0" dirty="0" smtClean="0">
              <a:solidFill>
                <a:schemeClr val="tx2">
                  <a:lumMod val="85000"/>
                  <a:lumOff val="15000"/>
                </a:schemeClr>
              </a:solidFill>
            </a:endParaRPr>
          </a:p>
          <a:p>
            <a:endParaRPr lang="en-US" sz="1400" kern="0" dirty="0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CasellaDiTesto 21"/>
          <p:cNvSpPr txBox="1">
            <a:spLocks noChangeArrowheads="1"/>
          </p:cNvSpPr>
          <p:nvPr/>
        </p:nvSpPr>
        <p:spPr bwMode="auto">
          <a:xfrm>
            <a:off x="7083452" y="5253671"/>
            <a:ext cx="1528456" cy="954107"/>
          </a:xfrm>
          <a:prstGeom prst="rect">
            <a:avLst/>
          </a:prstGeom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it-IT" altLang="it-IT" sz="1400" b="1" dirty="0" smtClean="0">
                <a:latin typeface="Calibri" panose="020F0502020204030204" pitchFamily="34" charset="0"/>
              </a:rPr>
              <a:t>a = c + b</a:t>
            </a:r>
          </a:p>
          <a:p>
            <a:pPr algn="ctr"/>
            <a:r>
              <a:rPr lang="it-IT" altLang="it-IT" sz="1400" b="1" dirty="0" smtClean="0">
                <a:latin typeface="Calibri" panose="020F0502020204030204" pitchFamily="34" charset="0"/>
              </a:rPr>
              <a:t>c = e –d</a:t>
            </a:r>
          </a:p>
          <a:p>
            <a:pPr algn="ctr"/>
            <a:r>
              <a:rPr lang="it-IT" altLang="it-IT" sz="1400" b="1" dirty="0" smtClean="0">
                <a:latin typeface="Calibri" panose="020F0502020204030204" pitchFamily="34" charset="0"/>
              </a:rPr>
              <a:t>e = c + d</a:t>
            </a:r>
          </a:p>
          <a:p>
            <a:pPr algn="ctr"/>
            <a:r>
              <a:rPr lang="it-IT" altLang="it-IT" sz="1400" b="1" dirty="0" smtClean="0">
                <a:latin typeface="Calibri" panose="020F0502020204030204" pitchFamily="34" charset="0"/>
              </a:rPr>
              <a:t>b </a:t>
            </a:r>
            <a:r>
              <a:rPr lang="it-IT" altLang="it-IT" sz="1400" b="1" dirty="0">
                <a:latin typeface="Calibri" panose="020F0502020204030204" pitchFamily="34" charset="0"/>
              </a:rPr>
              <a:t>= a – e + d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7243914" y="2790883"/>
            <a:ext cx="1663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kern="0" dirty="0" err="1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Postazioni</a:t>
            </a:r>
            <a:r>
              <a:rPr lang="en-US" sz="1200" kern="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 di </a:t>
            </a:r>
            <a:r>
              <a:rPr lang="en-US" sz="1200" kern="0" dirty="0" err="1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monitoraggio</a:t>
            </a:r>
            <a:r>
              <a:rPr lang="en-US" sz="1200" kern="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   per </a:t>
            </a:r>
            <a:r>
              <a:rPr lang="en-US" sz="1200" kern="0" dirty="0" err="1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ciascuna</a:t>
            </a:r>
            <a:r>
              <a:rPr lang="en-US" sz="1200" kern="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200" kern="0" dirty="0" err="1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carreggiata</a:t>
            </a:r>
            <a:endParaRPr lang="it-IT" sz="1200" dirty="0"/>
          </a:p>
        </p:txBody>
      </p:sp>
      <p:sp>
        <p:nvSpPr>
          <p:cNvPr id="19" name="Rettangolo 18"/>
          <p:cNvSpPr/>
          <p:nvPr/>
        </p:nvSpPr>
        <p:spPr>
          <a:xfrm>
            <a:off x="7409013" y="3728097"/>
            <a:ext cx="152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kern="0" dirty="0" err="1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Fonometri</a:t>
            </a:r>
            <a:r>
              <a:rPr lang="en-US" sz="1200" kern="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200" kern="0" dirty="0" err="1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sull’asse</a:t>
            </a:r>
            <a:r>
              <a:rPr lang="en-US" sz="1200" kern="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200" kern="0" dirty="0" err="1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stradale</a:t>
            </a:r>
            <a:r>
              <a:rPr lang="en-US" sz="1200" kern="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200" kern="0" dirty="0" err="1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principale</a:t>
            </a:r>
            <a:endParaRPr lang="it-IT" sz="1200" dirty="0"/>
          </a:p>
        </p:txBody>
      </p:sp>
      <p:sp>
        <p:nvSpPr>
          <p:cNvPr id="20" name="Rettangolo 19"/>
          <p:cNvSpPr/>
          <p:nvPr/>
        </p:nvSpPr>
        <p:spPr>
          <a:xfrm>
            <a:off x="7399800" y="4514988"/>
            <a:ext cx="15332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kern="0" dirty="0" err="1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Centralina</a:t>
            </a:r>
            <a:r>
              <a:rPr lang="en-US" sz="1200" kern="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200" kern="0" dirty="0" err="1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di</a:t>
            </a:r>
            <a:r>
              <a:rPr lang="en-US" sz="1200" kern="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200" kern="0" dirty="0" err="1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monitoraggio</a:t>
            </a:r>
            <a:r>
              <a:rPr lang="en-US" sz="1200" kern="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 del </a:t>
            </a:r>
            <a:r>
              <a:rPr lang="en-US" sz="1200" kern="0" dirty="0" err="1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traffico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333369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16" grpId="0"/>
      <p:bldP spid="17" grpId="0" animBg="1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1219309"/>
            <a:ext cx="36429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b="1" dirty="0" smtClean="0">
                <a:solidFill>
                  <a:srgbClr val="0070C0"/>
                </a:solidFill>
              </a:rPr>
              <a:t>CONTRIBUTO DEGLI SVINCOLI</a:t>
            </a:r>
          </a:p>
        </p:txBody>
      </p:sp>
      <p:graphicFrame>
        <p:nvGraphicFramePr>
          <p:cNvPr id="13" name="Diagramma 12"/>
          <p:cNvGraphicFramePr/>
          <p:nvPr>
            <p:extLst>
              <p:ext uri="{D42A27DB-BD31-4B8C-83A1-F6EECF244321}">
                <p14:modId xmlns:p14="http://schemas.microsoft.com/office/powerpoint/2010/main" val="962719309"/>
              </p:ext>
            </p:extLst>
          </p:nvPr>
        </p:nvGraphicFramePr>
        <p:xfrm>
          <a:off x="3814916" y="1588639"/>
          <a:ext cx="6096000" cy="4586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ma 14"/>
          <p:cNvGraphicFramePr/>
          <p:nvPr>
            <p:extLst>
              <p:ext uri="{D42A27DB-BD31-4B8C-83A1-F6EECF244321}">
                <p14:modId xmlns:p14="http://schemas.microsoft.com/office/powerpoint/2010/main" val="1090619118"/>
              </p:ext>
            </p:extLst>
          </p:nvPr>
        </p:nvGraphicFramePr>
        <p:xfrm>
          <a:off x="-503763" y="1588639"/>
          <a:ext cx="6096000" cy="4568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36000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Graphic spid="15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print"/>
          <a:srcRect l="21607" t="25006" r="6429" b="15132"/>
          <a:stretch/>
        </p:blipFill>
        <p:spPr>
          <a:xfrm>
            <a:off x="1" y="1827499"/>
            <a:ext cx="9134474" cy="4274092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08741" y="1963569"/>
            <a:ext cx="1600137" cy="75107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u="sng" dirty="0" smtClean="0"/>
              <a:t>Carreggiata interna</a:t>
            </a:r>
          </a:p>
          <a:p>
            <a:pPr algn="ctr"/>
            <a:r>
              <a:rPr lang="it-IT" sz="1400" i="1" dirty="0" err="1" smtClean="0"/>
              <a:t>Lw,d</a:t>
            </a:r>
            <a:r>
              <a:rPr lang="it-IT" sz="1400" i="1" dirty="0" smtClean="0"/>
              <a:t> = 87,6 dB</a:t>
            </a:r>
          </a:p>
          <a:p>
            <a:pPr algn="ctr"/>
            <a:r>
              <a:rPr lang="it-IT" sz="1400" i="1" dirty="0" err="1" smtClean="0"/>
              <a:t>Lw,n</a:t>
            </a:r>
            <a:r>
              <a:rPr lang="it-IT" sz="1400" i="1" dirty="0" smtClean="0"/>
              <a:t> = 82,4 dB</a:t>
            </a:r>
            <a:endParaRPr lang="it-IT" sz="1400" i="1" dirty="0"/>
          </a:p>
        </p:txBody>
      </p:sp>
      <p:cxnSp>
        <p:nvCxnSpPr>
          <p:cNvPr id="4" name="Connettore 2 3"/>
          <p:cNvCxnSpPr/>
          <p:nvPr/>
        </p:nvCxnSpPr>
        <p:spPr>
          <a:xfrm rot="5400000">
            <a:off x="517071" y="2824843"/>
            <a:ext cx="210459" cy="36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5" name="Rettangolo 4"/>
          <p:cNvSpPr/>
          <p:nvPr/>
        </p:nvSpPr>
        <p:spPr>
          <a:xfrm>
            <a:off x="170543" y="4640943"/>
            <a:ext cx="1676400" cy="71180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u="sng" dirty="0" smtClean="0"/>
              <a:t>Carreggiata esterna</a:t>
            </a:r>
          </a:p>
          <a:p>
            <a:pPr algn="ctr"/>
            <a:r>
              <a:rPr lang="it-IT" sz="1400" i="1" dirty="0" err="1" smtClean="0"/>
              <a:t>Lw,d</a:t>
            </a:r>
            <a:r>
              <a:rPr lang="it-IT" sz="1400" i="1" dirty="0" smtClean="0"/>
              <a:t> = 89,4 dB</a:t>
            </a:r>
          </a:p>
          <a:p>
            <a:pPr algn="ctr"/>
            <a:r>
              <a:rPr lang="it-IT" sz="1400" i="1" dirty="0" err="1" smtClean="0"/>
              <a:t>Lw,n</a:t>
            </a:r>
            <a:r>
              <a:rPr lang="it-IT" sz="1400" i="1" dirty="0" smtClean="0"/>
              <a:t> = 83,8 dB</a:t>
            </a:r>
            <a:endParaRPr lang="it-IT" sz="1400" i="1" dirty="0"/>
          </a:p>
        </p:txBody>
      </p:sp>
      <p:cxnSp>
        <p:nvCxnSpPr>
          <p:cNvPr id="6" name="Connettore 2 5"/>
          <p:cNvCxnSpPr>
            <a:stCxn id="5" idx="0"/>
          </p:cNvCxnSpPr>
          <p:nvPr/>
        </p:nvCxnSpPr>
        <p:spPr>
          <a:xfrm rot="5400000" flipH="1" flipV="1">
            <a:off x="615045" y="3630385"/>
            <a:ext cx="1404257" cy="6168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7" name="Ovale 6"/>
          <p:cNvSpPr/>
          <p:nvPr/>
        </p:nvSpPr>
        <p:spPr>
          <a:xfrm>
            <a:off x="838200" y="2999847"/>
            <a:ext cx="216693" cy="21193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2526718" y="2303118"/>
            <a:ext cx="1571038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Δ</a:t>
            </a:r>
            <a:r>
              <a:rPr lang="it-IT" dirty="0" err="1" smtClean="0"/>
              <a:t>Lw,d</a:t>
            </a:r>
            <a:r>
              <a:rPr lang="it-IT" dirty="0" smtClean="0"/>
              <a:t> = 1,8 dB</a:t>
            </a:r>
          </a:p>
          <a:p>
            <a:pPr algn="ctr"/>
            <a:r>
              <a:rPr lang="el-GR" dirty="0"/>
              <a:t>Δ</a:t>
            </a:r>
            <a:r>
              <a:rPr lang="it-IT" dirty="0" err="1" smtClean="0"/>
              <a:t>Lw,n</a:t>
            </a:r>
            <a:r>
              <a:rPr lang="it-IT" dirty="0" smtClean="0"/>
              <a:t> </a:t>
            </a:r>
            <a:r>
              <a:rPr lang="it-IT" dirty="0"/>
              <a:t>= </a:t>
            </a:r>
            <a:r>
              <a:rPr lang="it-IT" dirty="0" smtClean="0"/>
              <a:t>1,4 dB</a:t>
            </a:r>
            <a:endParaRPr lang="it-IT" dirty="0"/>
          </a:p>
        </p:txBody>
      </p:sp>
      <p:cxnSp>
        <p:nvCxnSpPr>
          <p:cNvPr id="15" name="Connettore 2 14"/>
          <p:cNvCxnSpPr>
            <a:stCxn id="7" idx="6"/>
          </p:cNvCxnSpPr>
          <p:nvPr/>
        </p:nvCxnSpPr>
        <p:spPr>
          <a:xfrm flipV="1">
            <a:off x="1054893" y="2699657"/>
            <a:ext cx="1398021" cy="4061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108741" y="1186365"/>
            <a:ext cx="47379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GB" b="1" dirty="0" smtClean="0">
                <a:solidFill>
                  <a:srgbClr val="0070C0"/>
                </a:solidFill>
              </a:rPr>
              <a:t>RISULTATI DELLA CAMPAGNA DI MONITORAGGIO</a:t>
            </a: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486" y="1391533"/>
            <a:ext cx="3600000" cy="2355658"/>
          </a:xfrm>
          <a:prstGeom prst="rect">
            <a:avLst/>
          </a:prstGeom>
          <a:noFill/>
          <a:ln w="3175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23" name="Immagine 2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279" y="3847509"/>
            <a:ext cx="3600000" cy="2354400"/>
          </a:xfrm>
          <a:prstGeom prst="rect">
            <a:avLst/>
          </a:prstGeom>
          <a:noFill/>
          <a:ln w="3175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2569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igura a mano libera 3"/>
          <p:cNvSpPr/>
          <p:nvPr/>
        </p:nvSpPr>
        <p:spPr>
          <a:xfrm rot="5400000">
            <a:off x="268273" y="2144498"/>
            <a:ext cx="1110605" cy="1110605"/>
          </a:xfrm>
          <a:custGeom>
            <a:avLst/>
            <a:gdLst>
              <a:gd name="connsiteX0" fmla="*/ 0 w 1791890"/>
              <a:gd name="connsiteY0" fmla="*/ 895945 h 1791890"/>
              <a:gd name="connsiteX1" fmla="*/ 895945 w 1791890"/>
              <a:gd name="connsiteY1" fmla="*/ 0 h 1791890"/>
              <a:gd name="connsiteX2" fmla="*/ 1791890 w 1791890"/>
              <a:gd name="connsiteY2" fmla="*/ 895945 h 1791890"/>
              <a:gd name="connsiteX3" fmla="*/ 895945 w 1791890"/>
              <a:gd name="connsiteY3" fmla="*/ 1791890 h 1791890"/>
              <a:gd name="connsiteX4" fmla="*/ 0 w 1791890"/>
              <a:gd name="connsiteY4" fmla="*/ 895945 h 1791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1890" h="1791890">
                <a:moveTo>
                  <a:pt x="0" y="895945"/>
                </a:moveTo>
                <a:cubicBezTo>
                  <a:pt x="0" y="401128"/>
                  <a:pt x="401128" y="0"/>
                  <a:pt x="895945" y="0"/>
                </a:cubicBezTo>
                <a:cubicBezTo>
                  <a:pt x="1390762" y="0"/>
                  <a:pt x="1791890" y="401128"/>
                  <a:pt x="1791890" y="895945"/>
                </a:cubicBezTo>
                <a:cubicBezTo>
                  <a:pt x="1791890" y="1390762"/>
                  <a:pt x="1390762" y="1791890"/>
                  <a:pt x="895945" y="1791890"/>
                </a:cubicBezTo>
                <a:cubicBezTo>
                  <a:pt x="401128" y="1791890"/>
                  <a:pt x="0" y="1390762"/>
                  <a:pt x="0" y="895945"/>
                </a:cubicBezTo>
                <a:close/>
              </a:path>
            </a:pathLst>
          </a:cu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361030" tIns="344966" rIns="361030" bIns="344966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6500" kern="1200" dirty="0" smtClean="0"/>
              <a:t> </a:t>
            </a:r>
            <a:endParaRPr lang="it-IT" sz="6500" kern="1200" dirty="0"/>
          </a:p>
        </p:txBody>
      </p:sp>
      <p:sp>
        <p:nvSpPr>
          <p:cNvPr id="5" name="Figura a mano libera 4"/>
          <p:cNvSpPr/>
          <p:nvPr/>
        </p:nvSpPr>
        <p:spPr>
          <a:xfrm rot="5400000">
            <a:off x="268273" y="3032984"/>
            <a:ext cx="1110605" cy="1110605"/>
          </a:xfrm>
          <a:custGeom>
            <a:avLst/>
            <a:gdLst>
              <a:gd name="connsiteX0" fmla="*/ 0 w 1791890"/>
              <a:gd name="connsiteY0" fmla="*/ 895945 h 1791890"/>
              <a:gd name="connsiteX1" fmla="*/ 895945 w 1791890"/>
              <a:gd name="connsiteY1" fmla="*/ 0 h 1791890"/>
              <a:gd name="connsiteX2" fmla="*/ 1791890 w 1791890"/>
              <a:gd name="connsiteY2" fmla="*/ 895945 h 1791890"/>
              <a:gd name="connsiteX3" fmla="*/ 895945 w 1791890"/>
              <a:gd name="connsiteY3" fmla="*/ 1791890 h 1791890"/>
              <a:gd name="connsiteX4" fmla="*/ 0 w 1791890"/>
              <a:gd name="connsiteY4" fmla="*/ 895945 h 1791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1890" h="1791890">
                <a:moveTo>
                  <a:pt x="0" y="895945"/>
                </a:moveTo>
                <a:cubicBezTo>
                  <a:pt x="0" y="401128"/>
                  <a:pt x="401128" y="0"/>
                  <a:pt x="895945" y="0"/>
                </a:cubicBezTo>
                <a:cubicBezTo>
                  <a:pt x="1390762" y="0"/>
                  <a:pt x="1791890" y="401128"/>
                  <a:pt x="1791890" y="895945"/>
                </a:cubicBezTo>
                <a:cubicBezTo>
                  <a:pt x="1791890" y="1390762"/>
                  <a:pt x="1390762" y="1791890"/>
                  <a:pt x="895945" y="1791890"/>
                </a:cubicBezTo>
                <a:cubicBezTo>
                  <a:pt x="401128" y="1791890"/>
                  <a:pt x="0" y="1390762"/>
                  <a:pt x="0" y="895945"/>
                </a:cubicBezTo>
                <a:close/>
              </a:path>
            </a:pathLst>
          </a:cu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alpha val="50000"/>
              <a:hueOff val="3465231"/>
              <a:satOff val="-15989"/>
              <a:lumOff val="588"/>
              <a:alphaOff val="0"/>
            </a:schemeClr>
          </a:fillRef>
          <a:effectRef idx="0">
            <a:schemeClr val="accent4">
              <a:alpha val="50000"/>
              <a:hueOff val="3465231"/>
              <a:satOff val="-15989"/>
              <a:lumOff val="588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361030" tIns="344966" rIns="361030" bIns="344966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6500" kern="1200" dirty="0" smtClean="0"/>
              <a:t> </a:t>
            </a:r>
            <a:endParaRPr lang="it-IT" sz="6500" kern="1200" dirty="0"/>
          </a:p>
        </p:txBody>
      </p:sp>
      <p:sp>
        <p:nvSpPr>
          <p:cNvPr id="13" name="Figura a mano libera 12"/>
          <p:cNvSpPr/>
          <p:nvPr/>
        </p:nvSpPr>
        <p:spPr>
          <a:xfrm rot="5400000">
            <a:off x="268274" y="3921468"/>
            <a:ext cx="1110605" cy="1110605"/>
          </a:xfrm>
          <a:custGeom>
            <a:avLst/>
            <a:gdLst>
              <a:gd name="connsiteX0" fmla="*/ 0 w 1791890"/>
              <a:gd name="connsiteY0" fmla="*/ 895945 h 1791890"/>
              <a:gd name="connsiteX1" fmla="*/ 895945 w 1791890"/>
              <a:gd name="connsiteY1" fmla="*/ 0 h 1791890"/>
              <a:gd name="connsiteX2" fmla="*/ 1791890 w 1791890"/>
              <a:gd name="connsiteY2" fmla="*/ 895945 h 1791890"/>
              <a:gd name="connsiteX3" fmla="*/ 895945 w 1791890"/>
              <a:gd name="connsiteY3" fmla="*/ 1791890 h 1791890"/>
              <a:gd name="connsiteX4" fmla="*/ 0 w 1791890"/>
              <a:gd name="connsiteY4" fmla="*/ 895945 h 1791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1890" h="1791890">
                <a:moveTo>
                  <a:pt x="0" y="895945"/>
                </a:moveTo>
                <a:cubicBezTo>
                  <a:pt x="0" y="401128"/>
                  <a:pt x="401128" y="0"/>
                  <a:pt x="895945" y="0"/>
                </a:cubicBezTo>
                <a:cubicBezTo>
                  <a:pt x="1390762" y="0"/>
                  <a:pt x="1791890" y="401128"/>
                  <a:pt x="1791890" y="895945"/>
                </a:cubicBezTo>
                <a:cubicBezTo>
                  <a:pt x="1791890" y="1390762"/>
                  <a:pt x="1390762" y="1791890"/>
                  <a:pt x="895945" y="1791890"/>
                </a:cubicBezTo>
                <a:cubicBezTo>
                  <a:pt x="401128" y="1791890"/>
                  <a:pt x="0" y="1390762"/>
                  <a:pt x="0" y="895945"/>
                </a:cubicBezTo>
                <a:close/>
              </a:path>
            </a:pathLst>
          </a:cu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alpha val="50000"/>
              <a:hueOff val="6930462"/>
              <a:satOff val="-31979"/>
              <a:lumOff val="1177"/>
              <a:alphaOff val="0"/>
            </a:schemeClr>
          </a:fillRef>
          <a:effectRef idx="0">
            <a:schemeClr val="accent4">
              <a:alpha val="50000"/>
              <a:hueOff val="6930462"/>
              <a:satOff val="-31979"/>
              <a:lumOff val="1177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361030" tIns="344966" rIns="361030" bIns="344966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6500" kern="1200" dirty="0" smtClean="0"/>
              <a:t> </a:t>
            </a:r>
            <a:endParaRPr lang="it-IT" sz="6500" kern="1200" dirty="0"/>
          </a:p>
        </p:txBody>
      </p:sp>
      <p:sp>
        <p:nvSpPr>
          <p:cNvPr id="14" name="Figura a mano libera 13"/>
          <p:cNvSpPr/>
          <p:nvPr/>
        </p:nvSpPr>
        <p:spPr>
          <a:xfrm rot="5400000">
            <a:off x="268274" y="4809952"/>
            <a:ext cx="1110605" cy="1110605"/>
          </a:xfrm>
          <a:custGeom>
            <a:avLst/>
            <a:gdLst>
              <a:gd name="connsiteX0" fmla="*/ 0 w 1791890"/>
              <a:gd name="connsiteY0" fmla="*/ 895945 h 1791890"/>
              <a:gd name="connsiteX1" fmla="*/ 895945 w 1791890"/>
              <a:gd name="connsiteY1" fmla="*/ 0 h 1791890"/>
              <a:gd name="connsiteX2" fmla="*/ 1791890 w 1791890"/>
              <a:gd name="connsiteY2" fmla="*/ 895945 h 1791890"/>
              <a:gd name="connsiteX3" fmla="*/ 895945 w 1791890"/>
              <a:gd name="connsiteY3" fmla="*/ 1791890 h 1791890"/>
              <a:gd name="connsiteX4" fmla="*/ 0 w 1791890"/>
              <a:gd name="connsiteY4" fmla="*/ 895945 h 1791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1890" h="1791890">
                <a:moveTo>
                  <a:pt x="0" y="895945"/>
                </a:moveTo>
                <a:cubicBezTo>
                  <a:pt x="0" y="401128"/>
                  <a:pt x="401128" y="0"/>
                  <a:pt x="895945" y="0"/>
                </a:cubicBezTo>
                <a:cubicBezTo>
                  <a:pt x="1390762" y="0"/>
                  <a:pt x="1791890" y="401128"/>
                  <a:pt x="1791890" y="895945"/>
                </a:cubicBezTo>
                <a:cubicBezTo>
                  <a:pt x="1791890" y="1390762"/>
                  <a:pt x="1390762" y="1791890"/>
                  <a:pt x="895945" y="1791890"/>
                </a:cubicBezTo>
                <a:cubicBezTo>
                  <a:pt x="401128" y="1791890"/>
                  <a:pt x="0" y="1390762"/>
                  <a:pt x="0" y="895945"/>
                </a:cubicBezTo>
                <a:close/>
              </a:path>
            </a:pathLst>
          </a:cu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alpha val="50000"/>
              <a:hueOff val="10395693"/>
              <a:satOff val="-47968"/>
              <a:lumOff val="1765"/>
              <a:alphaOff val="0"/>
            </a:schemeClr>
          </a:fillRef>
          <a:effectRef idx="0">
            <a:schemeClr val="accent4">
              <a:alpha val="50000"/>
              <a:hueOff val="10395693"/>
              <a:satOff val="-47968"/>
              <a:lumOff val="1765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361030" tIns="344966" rIns="361030" bIns="344966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6500" kern="1200" dirty="0" smtClean="0"/>
              <a:t> </a:t>
            </a:r>
            <a:endParaRPr lang="it-IT" sz="6500" kern="1200" dirty="0"/>
          </a:p>
        </p:txBody>
      </p:sp>
      <p:sp>
        <p:nvSpPr>
          <p:cNvPr id="20" name="Rettangolo 19"/>
          <p:cNvSpPr/>
          <p:nvPr/>
        </p:nvSpPr>
        <p:spPr>
          <a:xfrm>
            <a:off x="892909" y="2459735"/>
            <a:ext cx="2998155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533400">
              <a:lnSpc>
                <a:spcPct val="90000"/>
              </a:lnSpc>
              <a:spcAft>
                <a:spcPct val="35000"/>
              </a:spcAft>
            </a:pPr>
            <a:r>
              <a:rPr lang="en-US" sz="1400" b="1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Correlazione</a:t>
            </a:r>
            <a:r>
              <a:rPr lang="en-US" sz="14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tra</a:t>
            </a:r>
            <a:r>
              <a:rPr lang="en-US" sz="14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i</a:t>
            </a:r>
            <a:r>
              <a:rPr lang="en-US" sz="14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livelli</a:t>
            </a:r>
            <a:r>
              <a:rPr lang="en-US" sz="14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sonori</a:t>
            </a:r>
            <a:r>
              <a:rPr lang="en-US" sz="14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orari</a:t>
            </a:r>
            <a:r>
              <a:rPr lang="en-US" sz="14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degli</a:t>
            </a:r>
            <a:r>
              <a:rPr lang="en-US" sz="14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svincoli</a:t>
            </a:r>
            <a:r>
              <a:rPr lang="en-US" sz="14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e </a:t>
            </a:r>
            <a:r>
              <a:rPr lang="en-US" sz="1400" b="1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dell’asse</a:t>
            </a:r>
            <a:r>
              <a:rPr lang="en-US" sz="14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principale</a:t>
            </a:r>
            <a:endParaRPr lang="it-IT" sz="14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892909" y="3348220"/>
            <a:ext cx="2756835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22300">
              <a:lnSpc>
                <a:spcPct val="90000"/>
              </a:lnSpc>
              <a:spcAft>
                <a:spcPct val="35000"/>
              </a:spcAft>
            </a:pPr>
            <a:r>
              <a:rPr lang="en-US" sz="1400" b="1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Calcolo</a:t>
            </a:r>
            <a:r>
              <a:rPr lang="en-US" sz="14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del </a:t>
            </a:r>
            <a:r>
              <a:rPr lang="en-US" sz="1400" b="1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coefficiente</a:t>
            </a:r>
            <a:r>
              <a:rPr lang="en-US" sz="14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di </a:t>
            </a:r>
            <a:r>
              <a:rPr lang="en-US" sz="1400" b="1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correlazione</a:t>
            </a:r>
            <a:r>
              <a:rPr lang="en-US" sz="14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orario</a:t>
            </a:r>
            <a:endParaRPr lang="it-IT" sz="14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892909" y="4236704"/>
            <a:ext cx="2756835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22300">
              <a:lnSpc>
                <a:spcPct val="90000"/>
              </a:lnSpc>
              <a:spcAft>
                <a:spcPct val="35000"/>
              </a:spcAft>
            </a:pPr>
            <a:r>
              <a:rPr lang="en-US" sz="1400" b="1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Calcolo</a:t>
            </a:r>
            <a:r>
              <a:rPr lang="en-US" sz="14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del </a:t>
            </a:r>
            <a:r>
              <a:rPr lang="en-US" sz="1400" b="1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coefficiente</a:t>
            </a:r>
            <a:r>
              <a:rPr lang="en-US" sz="14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di </a:t>
            </a:r>
            <a:r>
              <a:rPr lang="en-US" sz="1400" b="1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correlazione</a:t>
            </a:r>
            <a:r>
              <a:rPr lang="en-US" sz="14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giornaliero</a:t>
            </a:r>
            <a:endParaRPr lang="it-IT" sz="14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892908" y="5125189"/>
            <a:ext cx="2756835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22300">
              <a:lnSpc>
                <a:spcPct val="90000"/>
              </a:lnSpc>
              <a:spcAft>
                <a:spcPct val="35000"/>
              </a:spcAft>
            </a:pPr>
            <a:r>
              <a:rPr lang="en-US" sz="1400" b="1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Calcolo</a:t>
            </a:r>
            <a:r>
              <a:rPr lang="en-US" sz="14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del </a:t>
            </a:r>
            <a:r>
              <a:rPr lang="en-US" sz="1400" b="1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coefficiente</a:t>
            </a:r>
            <a:r>
              <a:rPr lang="en-US" sz="14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di </a:t>
            </a:r>
            <a:r>
              <a:rPr lang="en-US" sz="1400" b="1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correlazione</a:t>
            </a:r>
            <a:r>
              <a:rPr lang="en-US" sz="14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settimanale</a:t>
            </a:r>
            <a:r>
              <a:rPr lang="en-US" sz="14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, per </a:t>
            </a:r>
            <a:r>
              <a:rPr lang="en-US" sz="1400" b="1" dirty="0" err="1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giorni</a:t>
            </a:r>
            <a:r>
              <a:rPr lang="en-US" sz="14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feriali</a:t>
            </a:r>
            <a:r>
              <a:rPr lang="en-US" sz="14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e </a:t>
            </a:r>
            <a:r>
              <a:rPr lang="en-US" sz="1400" b="1" dirty="0" err="1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festivi</a:t>
            </a:r>
            <a:endParaRPr lang="it-IT" sz="14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108741" y="1262565"/>
            <a:ext cx="524430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GB" b="1" dirty="0" smtClean="0">
                <a:solidFill>
                  <a:srgbClr val="0070C0"/>
                </a:solidFill>
              </a:rPr>
              <a:t>RISULTATI DELLA CAMPAGNA DI MONITORAGGIO</a:t>
            </a:r>
          </a:p>
        </p:txBody>
      </p:sp>
      <p:sp>
        <p:nvSpPr>
          <p:cNvPr id="68" name="Figura a mano libera 67"/>
          <p:cNvSpPr/>
          <p:nvPr/>
        </p:nvSpPr>
        <p:spPr>
          <a:xfrm>
            <a:off x="7006034" y="1912792"/>
            <a:ext cx="1646634" cy="1097756"/>
          </a:xfrm>
          <a:custGeom>
            <a:avLst/>
            <a:gdLst>
              <a:gd name="connsiteX0" fmla="*/ 0 w 1646634"/>
              <a:gd name="connsiteY0" fmla="*/ 0 h 1097756"/>
              <a:gd name="connsiteX1" fmla="*/ 1646634 w 1646634"/>
              <a:gd name="connsiteY1" fmla="*/ 0 h 1097756"/>
              <a:gd name="connsiteX2" fmla="*/ 1646634 w 1646634"/>
              <a:gd name="connsiteY2" fmla="*/ 1097756 h 1097756"/>
              <a:gd name="connsiteX3" fmla="*/ 0 w 1646634"/>
              <a:gd name="connsiteY3" fmla="*/ 1097756 h 1097756"/>
              <a:gd name="connsiteX4" fmla="*/ 0 w 1646634"/>
              <a:gd name="connsiteY4" fmla="*/ 0 h 109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6634" h="1097756">
                <a:moveTo>
                  <a:pt x="0" y="0"/>
                </a:moveTo>
                <a:lnTo>
                  <a:pt x="1646634" y="0"/>
                </a:lnTo>
                <a:lnTo>
                  <a:pt x="1646634" y="1097756"/>
                </a:lnTo>
                <a:lnTo>
                  <a:pt x="0" y="109775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0500" tIns="190500" rIns="190500" bIns="190500" numCol="1" spcCol="1270" anchor="ctr" anchorCtr="0">
            <a:noAutofit/>
          </a:bodyPr>
          <a:lstStyle/>
          <a:p>
            <a:pPr lvl="0" algn="l" defTabSz="2222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5000" kern="1200" dirty="0" smtClean="0"/>
              <a:t> </a:t>
            </a:r>
            <a:endParaRPr lang="it-IT" sz="5000" kern="1200" dirty="0"/>
          </a:p>
        </p:txBody>
      </p:sp>
      <p:sp>
        <p:nvSpPr>
          <p:cNvPr id="76" name="Figura a mano libera 75"/>
          <p:cNvSpPr/>
          <p:nvPr/>
        </p:nvSpPr>
        <p:spPr>
          <a:xfrm>
            <a:off x="8515449" y="4799891"/>
            <a:ext cx="1646634" cy="1097756"/>
          </a:xfrm>
          <a:custGeom>
            <a:avLst/>
            <a:gdLst>
              <a:gd name="connsiteX0" fmla="*/ 0 w 1646634"/>
              <a:gd name="connsiteY0" fmla="*/ 0 h 1097756"/>
              <a:gd name="connsiteX1" fmla="*/ 1646634 w 1646634"/>
              <a:gd name="connsiteY1" fmla="*/ 0 h 1097756"/>
              <a:gd name="connsiteX2" fmla="*/ 1646634 w 1646634"/>
              <a:gd name="connsiteY2" fmla="*/ 1097756 h 1097756"/>
              <a:gd name="connsiteX3" fmla="*/ 0 w 1646634"/>
              <a:gd name="connsiteY3" fmla="*/ 1097756 h 1097756"/>
              <a:gd name="connsiteX4" fmla="*/ 0 w 1646634"/>
              <a:gd name="connsiteY4" fmla="*/ 0 h 109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6634" h="1097756">
                <a:moveTo>
                  <a:pt x="0" y="0"/>
                </a:moveTo>
                <a:lnTo>
                  <a:pt x="1646634" y="0"/>
                </a:lnTo>
                <a:lnTo>
                  <a:pt x="1646634" y="1097756"/>
                </a:lnTo>
                <a:lnTo>
                  <a:pt x="0" y="109775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0500" tIns="190500" rIns="190500" bIns="190500" numCol="1" spcCol="1270" anchor="ctr" anchorCtr="0">
            <a:noAutofit/>
          </a:bodyPr>
          <a:lstStyle/>
          <a:p>
            <a:pPr lvl="0" algn="l" defTabSz="2222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5000" kern="1200" dirty="0" smtClean="0"/>
              <a:t> </a:t>
            </a:r>
            <a:endParaRPr lang="it-IT" sz="5000" kern="1200" dirty="0"/>
          </a:p>
        </p:txBody>
      </p:sp>
      <p:pic>
        <p:nvPicPr>
          <p:cNvPr id="30" name="Immagin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899" y="1547605"/>
            <a:ext cx="3600000" cy="2158079"/>
          </a:xfrm>
          <a:prstGeom prst="rect">
            <a:avLst/>
          </a:prstGeom>
          <a:noFill/>
          <a:ln w="3175" cmpd="sng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31" name="Immagin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899" y="3995071"/>
            <a:ext cx="3600000" cy="2249857"/>
          </a:xfrm>
          <a:prstGeom prst="rect">
            <a:avLst/>
          </a:prstGeom>
          <a:noFill/>
          <a:ln w="3175" cmpd="sng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9" name="Immagin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671" y="2657337"/>
            <a:ext cx="3600000" cy="2472646"/>
          </a:xfrm>
          <a:prstGeom prst="rect">
            <a:avLst/>
          </a:prstGeom>
          <a:noFill/>
          <a:ln w="3175" cmpd="sng">
            <a:solidFill>
              <a:srgbClr val="99B783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  <p:bldP spid="14" grpId="0" animBg="1"/>
      <p:bldP spid="20" grpId="0"/>
      <p:bldP spid="24" grpId="0"/>
      <p:bldP spid="25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108741" y="1262565"/>
            <a:ext cx="524430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GB" b="1" dirty="0" smtClean="0">
                <a:solidFill>
                  <a:srgbClr val="0070C0"/>
                </a:solidFill>
              </a:rPr>
              <a:t>RISULTATI DELLA CAMPAGNA DI MONITORAGGIO</a:t>
            </a:r>
          </a:p>
        </p:txBody>
      </p:sp>
      <p:sp>
        <p:nvSpPr>
          <p:cNvPr id="76" name="Figura a mano libera 75"/>
          <p:cNvSpPr/>
          <p:nvPr/>
        </p:nvSpPr>
        <p:spPr>
          <a:xfrm>
            <a:off x="8515449" y="4799891"/>
            <a:ext cx="1646634" cy="1097756"/>
          </a:xfrm>
          <a:custGeom>
            <a:avLst/>
            <a:gdLst>
              <a:gd name="connsiteX0" fmla="*/ 0 w 1646634"/>
              <a:gd name="connsiteY0" fmla="*/ 0 h 1097756"/>
              <a:gd name="connsiteX1" fmla="*/ 1646634 w 1646634"/>
              <a:gd name="connsiteY1" fmla="*/ 0 h 1097756"/>
              <a:gd name="connsiteX2" fmla="*/ 1646634 w 1646634"/>
              <a:gd name="connsiteY2" fmla="*/ 1097756 h 1097756"/>
              <a:gd name="connsiteX3" fmla="*/ 0 w 1646634"/>
              <a:gd name="connsiteY3" fmla="*/ 1097756 h 1097756"/>
              <a:gd name="connsiteX4" fmla="*/ 0 w 1646634"/>
              <a:gd name="connsiteY4" fmla="*/ 0 h 109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6634" h="1097756">
                <a:moveTo>
                  <a:pt x="0" y="0"/>
                </a:moveTo>
                <a:lnTo>
                  <a:pt x="1646634" y="0"/>
                </a:lnTo>
                <a:lnTo>
                  <a:pt x="1646634" y="1097756"/>
                </a:lnTo>
                <a:lnTo>
                  <a:pt x="0" y="109775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0500" tIns="190500" rIns="190500" bIns="190500" numCol="1" spcCol="1270" anchor="ctr" anchorCtr="0">
            <a:noAutofit/>
          </a:bodyPr>
          <a:lstStyle/>
          <a:p>
            <a:pPr lvl="0" algn="l" defTabSz="2222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5000" kern="1200" dirty="0" smtClean="0"/>
              <a:t> </a:t>
            </a:r>
            <a:endParaRPr lang="it-IT" sz="5000" kern="1200" dirty="0"/>
          </a:p>
        </p:txBody>
      </p:sp>
      <p:grpSp>
        <p:nvGrpSpPr>
          <p:cNvPr id="2" name="Gruppo 1"/>
          <p:cNvGrpSpPr/>
          <p:nvPr/>
        </p:nvGrpSpPr>
        <p:grpSpPr>
          <a:xfrm>
            <a:off x="2105797" y="2017102"/>
            <a:ext cx="5108372" cy="3987599"/>
            <a:chOff x="3899436" y="1912792"/>
            <a:chExt cx="5108372" cy="3987599"/>
          </a:xfrm>
        </p:grpSpPr>
        <p:sp>
          <p:nvSpPr>
            <p:cNvPr id="63" name="Figura a mano libera 62"/>
            <p:cNvSpPr/>
            <p:nvPr/>
          </p:nvSpPr>
          <p:spPr>
            <a:xfrm>
              <a:off x="7920851" y="4456842"/>
              <a:ext cx="91440" cy="34579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345793"/>
                  </a:lnTo>
                </a:path>
              </a:pathLst>
            </a:custGeom>
            <a:no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Figura a mano libera 63"/>
            <p:cNvSpPr/>
            <p:nvPr/>
          </p:nvSpPr>
          <p:spPr>
            <a:xfrm>
              <a:off x="6457156" y="3013292"/>
              <a:ext cx="1509414" cy="34579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74268"/>
                  </a:lnTo>
                  <a:lnTo>
                    <a:pt x="1509414" y="174268"/>
                  </a:lnTo>
                  <a:lnTo>
                    <a:pt x="1509414" y="345793"/>
                  </a:lnTo>
                </a:path>
              </a:pathLst>
            </a:custGeom>
            <a:no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5" name="Figura a mano libera 64"/>
            <p:cNvSpPr/>
            <p:nvPr/>
          </p:nvSpPr>
          <p:spPr>
            <a:xfrm>
              <a:off x="4902021" y="4456842"/>
              <a:ext cx="91440" cy="34579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345793"/>
                  </a:lnTo>
                </a:path>
              </a:pathLst>
            </a:custGeom>
            <a:no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6" name="Figura a mano libera 65"/>
            <p:cNvSpPr/>
            <p:nvPr/>
          </p:nvSpPr>
          <p:spPr>
            <a:xfrm>
              <a:off x="4947741" y="3013292"/>
              <a:ext cx="1509414" cy="34579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509414" y="0"/>
                  </a:moveTo>
                  <a:lnTo>
                    <a:pt x="1509414" y="174268"/>
                  </a:lnTo>
                  <a:lnTo>
                    <a:pt x="0" y="174268"/>
                  </a:lnTo>
                  <a:lnTo>
                    <a:pt x="0" y="345793"/>
                  </a:lnTo>
                </a:path>
              </a:pathLst>
            </a:custGeom>
            <a:no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7" name="Ovale 66"/>
            <p:cNvSpPr/>
            <p:nvPr/>
          </p:nvSpPr>
          <p:spPr>
            <a:xfrm>
              <a:off x="5908278" y="1915536"/>
              <a:ext cx="1097756" cy="1097756"/>
            </a:xfrm>
            <a:prstGeom prst="ellipse">
              <a:avLst/>
            </a:prstGeom>
            <a:solidFill>
              <a:srgbClr val="FFC000">
                <a:alpha val="50196"/>
              </a:srgb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8" name="Figura a mano libera 67"/>
            <p:cNvSpPr/>
            <p:nvPr/>
          </p:nvSpPr>
          <p:spPr>
            <a:xfrm>
              <a:off x="7006034" y="1912792"/>
              <a:ext cx="1646634" cy="1097756"/>
            </a:xfrm>
            <a:custGeom>
              <a:avLst/>
              <a:gdLst>
                <a:gd name="connsiteX0" fmla="*/ 0 w 1646634"/>
                <a:gd name="connsiteY0" fmla="*/ 0 h 1097756"/>
                <a:gd name="connsiteX1" fmla="*/ 1646634 w 1646634"/>
                <a:gd name="connsiteY1" fmla="*/ 0 h 1097756"/>
                <a:gd name="connsiteX2" fmla="*/ 1646634 w 1646634"/>
                <a:gd name="connsiteY2" fmla="*/ 1097756 h 1097756"/>
                <a:gd name="connsiteX3" fmla="*/ 0 w 1646634"/>
                <a:gd name="connsiteY3" fmla="*/ 1097756 h 1097756"/>
                <a:gd name="connsiteX4" fmla="*/ 0 w 1646634"/>
                <a:gd name="connsiteY4" fmla="*/ 0 h 1097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6634" h="1097756">
                  <a:moveTo>
                    <a:pt x="0" y="0"/>
                  </a:moveTo>
                  <a:lnTo>
                    <a:pt x="1646634" y="0"/>
                  </a:lnTo>
                  <a:lnTo>
                    <a:pt x="1646634" y="1097756"/>
                  </a:lnTo>
                  <a:lnTo>
                    <a:pt x="0" y="109775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0500" tIns="190500" rIns="190500" bIns="190500" numCol="1" spcCol="1270" anchor="ctr" anchorCtr="0">
              <a:noAutofit/>
            </a:bodyPr>
            <a:lstStyle/>
            <a:p>
              <a:pPr lvl="0" algn="l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5000" kern="1200" dirty="0" smtClean="0"/>
                <a:t> </a:t>
              </a:r>
              <a:endParaRPr lang="it-IT" sz="5000" kern="1200" dirty="0"/>
            </a:p>
          </p:txBody>
        </p:sp>
        <p:sp>
          <p:nvSpPr>
            <p:cNvPr id="69" name="Ovale 68"/>
            <p:cNvSpPr/>
            <p:nvPr/>
          </p:nvSpPr>
          <p:spPr>
            <a:xfrm>
              <a:off x="4398863" y="3359086"/>
              <a:ext cx="1097756" cy="1097756"/>
            </a:xfrm>
            <a:prstGeom prst="ellipse">
              <a:avLst/>
            </a:prstGeom>
            <a:solidFill>
              <a:srgbClr val="53EB17">
                <a:alpha val="50196"/>
              </a:srgb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0" name="Figura a mano libera 69"/>
            <p:cNvSpPr/>
            <p:nvPr/>
          </p:nvSpPr>
          <p:spPr>
            <a:xfrm>
              <a:off x="5496620" y="3356341"/>
              <a:ext cx="1646634" cy="1097756"/>
            </a:xfrm>
            <a:custGeom>
              <a:avLst/>
              <a:gdLst>
                <a:gd name="connsiteX0" fmla="*/ 0 w 1646634"/>
                <a:gd name="connsiteY0" fmla="*/ 0 h 1097756"/>
                <a:gd name="connsiteX1" fmla="*/ 1646634 w 1646634"/>
                <a:gd name="connsiteY1" fmla="*/ 0 h 1097756"/>
                <a:gd name="connsiteX2" fmla="*/ 1646634 w 1646634"/>
                <a:gd name="connsiteY2" fmla="*/ 1097756 h 1097756"/>
                <a:gd name="connsiteX3" fmla="*/ 0 w 1646634"/>
                <a:gd name="connsiteY3" fmla="*/ 1097756 h 1097756"/>
                <a:gd name="connsiteX4" fmla="*/ 0 w 1646634"/>
                <a:gd name="connsiteY4" fmla="*/ 0 h 1097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6634" h="1097756">
                  <a:moveTo>
                    <a:pt x="0" y="0"/>
                  </a:moveTo>
                  <a:lnTo>
                    <a:pt x="1646634" y="0"/>
                  </a:lnTo>
                  <a:lnTo>
                    <a:pt x="1646634" y="1097756"/>
                  </a:lnTo>
                  <a:lnTo>
                    <a:pt x="0" y="109775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0500" tIns="190500" rIns="190500" bIns="190500" numCol="1" spcCol="1270" anchor="ctr" anchorCtr="0">
              <a:noAutofit/>
            </a:bodyPr>
            <a:lstStyle/>
            <a:p>
              <a:pPr lvl="0" algn="l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5000" kern="1200" dirty="0" smtClean="0"/>
                <a:t> </a:t>
              </a:r>
              <a:endParaRPr lang="it-IT" sz="5000" kern="1200" dirty="0"/>
            </a:p>
          </p:txBody>
        </p:sp>
        <p:sp>
          <p:nvSpPr>
            <p:cNvPr id="71" name="Ovale 70"/>
            <p:cNvSpPr/>
            <p:nvPr/>
          </p:nvSpPr>
          <p:spPr>
            <a:xfrm>
              <a:off x="4398863" y="4802635"/>
              <a:ext cx="1097756" cy="1097756"/>
            </a:xfrm>
            <a:prstGeom prst="ellipse">
              <a:avLst/>
            </a:prstGeom>
            <a:solidFill>
              <a:srgbClr val="2ED7A1">
                <a:alpha val="50196"/>
              </a:srgb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2" name="Figura a mano libera 71"/>
            <p:cNvSpPr/>
            <p:nvPr/>
          </p:nvSpPr>
          <p:spPr>
            <a:xfrm>
              <a:off x="5496620" y="4799891"/>
              <a:ext cx="1646634" cy="1097756"/>
            </a:xfrm>
            <a:custGeom>
              <a:avLst/>
              <a:gdLst>
                <a:gd name="connsiteX0" fmla="*/ 0 w 1646634"/>
                <a:gd name="connsiteY0" fmla="*/ 0 h 1097756"/>
                <a:gd name="connsiteX1" fmla="*/ 1646634 w 1646634"/>
                <a:gd name="connsiteY1" fmla="*/ 0 h 1097756"/>
                <a:gd name="connsiteX2" fmla="*/ 1646634 w 1646634"/>
                <a:gd name="connsiteY2" fmla="*/ 1097756 h 1097756"/>
                <a:gd name="connsiteX3" fmla="*/ 0 w 1646634"/>
                <a:gd name="connsiteY3" fmla="*/ 1097756 h 1097756"/>
                <a:gd name="connsiteX4" fmla="*/ 0 w 1646634"/>
                <a:gd name="connsiteY4" fmla="*/ 0 h 1097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6634" h="1097756">
                  <a:moveTo>
                    <a:pt x="0" y="0"/>
                  </a:moveTo>
                  <a:lnTo>
                    <a:pt x="1646634" y="0"/>
                  </a:lnTo>
                  <a:lnTo>
                    <a:pt x="1646634" y="1097756"/>
                  </a:lnTo>
                  <a:lnTo>
                    <a:pt x="0" y="109775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0500" tIns="190500" rIns="190500" bIns="190500" numCol="1" spcCol="1270" anchor="ctr" anchorCtr="0">
              <a:noAutofit/>
            </a:bodyPr>
            <a:lstStyle/>
            <a:p>
              <a:pPr lvl="0" algn="l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5000" kern="1200" dirty="0" smtClean="0"/>
                <a:t> </a:t>
              </a:r>
              <a:endParaRPr lang="it-IT" sz="5000" kern="1200" dirty="0"/>
            </a:p>
          </p:txBody>
        </p:sp>
        <p:sp>
          <p:nvSpPr>
            <p:cNvPr id="73" name="Ovale 72"/>
            <p:cNvSpPr/>
            <p:nvPr/>
          </p:nvSpPr>
          <p:spPr>
            <a:xfrm>
              <a:off x="7417693" y="3359086"/>
              <a:ext cx="1097756" cy="1097756"/>
            </a:xfrm>
            <a:prstGeom prst="ellipse">
              <a:avLst/>
            </a:prstGeom>
            <a:solidFill>
              <a:srgbClr val="53EB17">
                <a:alpha val="50196"/>
              </a:srgb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5" name="Ovale 74"/>
            <p:cNvSpPr/>
            <p:nvPr/>
          </p:nvSpPr>
          <p:spPr>
            <a:xfrm>
              <a:off x="7417693" y="4802635"/>
              <a:ext cx="1097756" cy="1097756"/>
            </a:xfrm>
            <a:prstGeom prst="ellipse">
              <a:avLst/>
            </a:prstGeom>
            <a:solidFill>
              <a:srgbClr val="2ED7A1">
                <a:alpha val="50196"/>
              </a:srgb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Figura a mano libera 77"/>
            <p:cNvSpPr/>
            <p:nvPr/>
          </p:nvSpPr>
          <p:spPr>
            <a:xfrm>
              <a:off x="3899436" y="3466800"/>
              <a:ext cx="2077154" cy="1012005"/>
            </a:xfrm>
            <a:custGeom>
              <a:avLst/>
              <a:gdLst>
                <a:gd name="connsiteX0" fmla="*/ 0 w 1305966"/>
                <a:gd name="connsiteY0" fmla="*/ 0 h 870644"/>
                <a:gd name="connsiteX1" fmla="*/ 1305966 w 1305966"/>
                <a:gd name="connsiteY1" fmla="*/ 0 h 870644"/>
                <a:gd name="connsiteX2" fmla="*/ 1305966 w 1305966"/>
                <a:gd name="connsiteY2" fmla="*/ 870644 h 870644"/>
                <a:gd name="connsiteX3" fmla="*/ 0 w 1305966"/>
                <a:gd name="connsiteY3" fmla="*/ 870644 h 870644"/>
                <a:gd name="connsiteX4" fmla="*/ 0 w 1305966"/>
                <a:gd name="connsiteY4" fmla="*/ 0 h 87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5966" h="870644">
                  <a:moveTo>
                    <a:pt x="0" y="0"/>
                  </a:moveTo>
                  <a:lnTo>
                    <a:pt x="1305966" y="0"/>
                  </a:lnTo>
                  <a:lnTo>
                    <a:pt x="1305966" y="870644"/>
                  </a:lnTo>
                  <a:lnTo>
                    <a:pt x="0" y="87064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400" b="1" dirty="0">
                  <a:solidFill>
                    <a:srgbClr val="0070C0"/>
                  </a:solidFill>
                  <a:cs typeface="Arial" panose="020B0604020202020204" pitchFamily="34" charset="0"/>
                </a:rPr>
                <a:t>CLUSTER 1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400" b="1" dirty="0">
                  <a:solidFill>
                    <a:srgbClr val="0070C0"/>
                  </a:solidFill>
                  <a:cs typeface="Arial" panose="020B0604020202020204" pitchFamily="34" charset="0"/>
                </a:rPr>
                <a:t>sorgenti elementari con andamento diverso nei giorni feriali e festivi</a:t>
              </a:r>
            </a:p>
          </p:txBody>
        </p:sp>
        <p:sp>
          <p:nvSpPr>
            <p:cNvPr id="80" name="Figura a mano libera 79"/>
            <p:cNvSpPr/>
            <p:nvPr/>
          </p:nvSpPr>
          <p:spPr>
            <a:xfrm>
              <a:off x="4196357" y="4885642"/>
              <a:ext cx="1518007" cy="1012005"/>
            </a:xfrm>
            <a:custGeom>
              <a:avLst/>
              <a:gdLst>
                <a:gd name="connsiteX0" fmla="*/ 0 w 1305966"/>
                <a:gd name="connsiteY0" fmla="*/ 0 h 870644"/>
                <a:gd name="connsiteX1" fmla="*/ 1305966 w 1305966"/>
                <a:gd name="connsiteY1" fmla="*/ 0 h 870644"/>
                <a:gd name="connsiteX2" fmla="*/ 1305966 w 1305966"/>
                <a:gd name="connsiteY2" fmla="*/ 870644 h 870644"/>
                <a:gd name="connsiteX3" fmla="*/ 0 w 1305966"/>
                <a:gd name="connsiteY3" fmla="*/ 870644 h 870644"/>
                <a:gd name="connsiteX4" fmla="*/ 0 w 1305966"/>
                <a:gd name="connsiteY4" fmla="*/ 0 h 87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5966" h="870644">
                  <a:moveTo>
                    <a:pt x="0" y="0"/>
                  </a:moveTo>
                  <a:lnTo>
                    <a:pt x="1305966" y="0"/>
                  </a:lnTo>
                  <a:lnTo>
                    <a:pt x="1305966" y="870644"/>
                  </a:lnTo>
                  <a:lnTo>
                    <a:pt x="0" y="87064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it-IT" b="1" dirty="0">
                  <a:solidFill>
                    <a:srgbClr val="0070C0"/>
                  </a:solidFill>
                  <a:cs typeface="Arial" panose="020B0604020202020204" pitchFamily="34" charset="0"/>
                </a:rPr>
                <a:t>2 MAPPE BASE</a:t>
              </a:r>
            </a:p>
          </p:txBody>
        </p:sp>
        <p:sp>
          <p:nvSpPr>
            <p:cNvPr id="81" name="Figura a mano libera 80"/>
            <p:cNvSpPr/>
            <p:nvPr/>
          </p:nvSpPr>
          <p:spPr>
            <a:xfrm>
              <a:off x="7201275" y="4878537"/>
              <a:ext cx="1518007" cy="1012005"/>
            </a:xfrm>
            <a:custGeom>
              <a:avLst/>
              <a:gdLst>
                <a:gd name="connsiteX0" fmla="*/ 0 w 1305966"/>
                <a:gd name="connsiteY0" fmla="*/ 0 h 870644"/>
                <a:gd name="connsiteX1" fmla="*/ 1305966 w 1305966"/>
                <a:gd name="connsiteY1" fmla="*/ 0 h 870644"/>
                <a:gd name="connsiteX2" fmla="*/ 1305966 w 1305966"/>
                <a:gd name="connsiteY2" fmla="*/ 870644 h 870644"/>
                <a:gd name="connsiteX3" fmla="*/ 0 w 1305966"/>
                <a:gd name="connsiteY3" fmla="*/ 870644 h 870644"/>
                <a:gd name="connsiteX4" fmla="*/ 0 w 1305966"/>
                <a:gd name="connsiteY4" fmla="*/ 0 h 87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5966" h="870644">
                  <a:moveTo>
                    <a:pt x="0" y="0"/>
                  </a:moveTo>
                  <a:lnTo>
                    <a:pt x="1305966" y="0"/>
                  </a:lnTo>
                  <a:lnTo>
                    <a:pt x="1305966" y="870644"/>
                  </a:lnTo>
                  <a:lnTo>
                    <a:pt x="0" y="87064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it-IT" b="1" dirty="0">
                  <a:solidFill>
                    <a:srgbClr val="0070C0"/>
                  </a:solidFill>
                  <a:cs typeface="Arial" panose="020B0604020202020204" pitchFamily="34" charset="0"/>
                </a:rPr>
                <a:t>1 MAPPA BASE</a:t>
              </a:r>
            </a:p>
          </p:txBody>
        </p:sp>
        <p:sp>
          <p:nvSpPr>
            <p:cNvPr id="77" name="Figura a mano libera 76"/>
            <p:cNvSpPr/>
            <p:nvPr/>
          </p:nvSpPr>
          <p:spPr>
            <a:xfrm>
              <a:off x="5044403" y="1969917"/>
              <a:ext cx="2967888" cy="1012005"/>
            </a:xfrm>
            <a:custGeom>
              <a:avLst/>
              <a:gdLst>
                <a:gd name="connsiteX0" fmla="*/ 0 w 1305966"/>
                <a:gd name="connsiteY0" fmla="*/ 0 h 870644"/>
                <a:gd name="connsiteX1" fmla="*/ 1305966 w 1305966"/>
                <a:gd name="connsiteY1" fmla="*/ 0 h 870644"/>
                <a:gd name="connsiteX2" fmla="*/ 1305966 w 1305966"/>
                <a:gd name="connsiteY2" fmla="*/ 870644 h 870644"/>
                <a:gd name="connsiteX3" fmla="*/ 0 w 1305966"/>
                <a:gd name="connsiteY3" fmla="*/ 870644 h 870644"/>
                <a:gd name="connsiteX4" fmla="*/ 0 w 1305966"/>
                <a:gd name="connsiteY4" fmla="*/ 0 h 87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5966" h="870644">
                  <a:moveTo>
                    <a:pt x="0" y="0"/>
                  </a:moveTo>
                  <a:lnTo>
                    <a:pt x="1305966" y="0"/>
                  </a:lnTo>
                  <a:lnTo>
                    <a:pt x="1305966" y="870644"/>
                  </a:lnTo>
                  <a:lnTo>
                    <a:pt x="0" y="87064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400" b="1" dirty="0">
                  <a:solidFill>
                    <a:srgbClr val="0070C0"/>
                  </a:solidFill>
                  <a:cs typeface="Arial" panose="020B0604020202020204" pitchFamily="34" charset="0"/>
                </a:rPr>
                <a:t>DIVERSO COMPORTAMENTO DEI FLUSSI DI TRAFFICO NEI GIORNI FERIALI E FESTIVI</a:t>
              </a:r>
            </a:p>
          </p:txBody>
        </p:sp>
        <p:sp>
          <p:nvSpPr>
            <p:cNvPr id="79" name="Figura a mano libera 78"/>
            <p:cNvSpPr/>
            <p:nvPr/>
          </p:nvSpPr>
          <p:spPr>
            <a:xfrm>
              <a:off x="6930654" y="3464105"/>
              <a:ext cx="2077154" cy="1012005"/>
            </a:xfrm>
            <a:custGeom>
              <a:avLst/>
              <a:gdLst>
                <a:gd name="connsiteX0" fmla="*/ 0 w 1305966"/>
                <a:gd name="connsiteY0" fmla="*/ 0 h 870644"/>
                <a:gd name="connsiteX1" fmla="*/ 1305966 w 1305966"/>
                <a:gd name="connsiteY1" fmla="*/ 0 h 870644"/>
                <a:gd name="connsiteX2" fmla="*/ 1305966 w 1305966"/>
                <a:gd name="connsiteY2" fmla="*/ 870644 h 870644"/>
                <a:gd name="connsiteX3" fmla="*/ 0 w 1305966"/>
                <a:gd name="connsiteY3" fmla="*/ 870644 h 870644"/>
                <a:gd name="connsiteX4" fmla="*/ 0 w 1305966"/>
                <a:gd name="connsiteY4" fmla="*/ 0 h 87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5966" h="870644">
                  <a:moveTo>
                    <a:pt x="0" y="0"/>
                  </a:moveTo>
                  <a:lnTo>
                    <a:pt x="1305966" y="0"/>
                  </a:lnTo>
                  <a:lnTo>
                    <a:pt x="1305966" y="870644"/>
                  </a:lnTo>
                  <a:lnTo>
                    <a:pt x="0" y="87064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it-IT" sz="1400" b="1" dirty="0">
                  <a:solidFill>
                    <a:srgbClr val="0070C0"/>
                  </a:solidFill>
                  <a:cs typeface="Arial" panose="020B0604020202020204" pitchFamily="34" charset="0"/>
                </a:rPr>
                <a:t>CLUSTER 2 </a:t>
              </a:r>
            </a:p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it-IT" sz="1400" b="1" dirty="0">
                  <a:solidFill>
                    <a:srgbClr val="0070C0"/>
                  </a:solidFill>
                  <a:cs typeface="Arial" panose="020B0604020202020204" pitchFamily="34" charset="0"/>
                </a:rPr>
                <a:t>sorgenti elementari con andamento simile per tutti i giorni della settimana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173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sellaDiTesto 20"/>
          <p:cNvSpPr txBox="1"/>
          <p:nvPr/>
        </p:nvSpPr>
        <p:spPr>
          <a:xfrm>
            <a:off x="-29095" y="2122057"/>
            <a:ext cx="428323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smtClean="0">
                <a:solidFill>
                  <a:srgbClr val="336699"/>
                </a:solidFill>
              </a:rPr>
              <a:t>Numero iniziale </a:t>
            </a:r>
          </a:p>
          <a:p>
            <a:pPr algn="ctr"/>
            <a:r>
              <a:rPr lang="it-IT" sz="3200" b="1" dirty="0" smtClean="0">
                <a:solidFill>
                  <a:srgbClr val="FF0000"/>
                </a:solidFill>
              </a:rPr>
              <a:t>132</a:t>
            </a:r>
            <a:endParaRPr lang="it-IT" sz="3200" b="1" dirty="0">
              <a:solidFill>
                <a:srgbClr val="FF0000"/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-8473" y="3108359"/>
            <a:ext cx="430014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smtClean="0">
                <a:solidFill>
                  <a:srgbClr val="336699"/>
                </a:solidFill>
              </a:rPr>
              <a:t>Numero finale </a:t>
            </a:r>
          </a:p>
          <a:p>
            <a:pPr algn="ctr"/>
            <a:r>
              <a:rPr lang="it-IT" sz="3200" b="1" dirty="0" smtClean="0">
                <a:solidFill>
                  <a:srgbClr val="00B050"/>
                </a:solidFill>
              </a:rPr>
              <a:t>19</a:t>
            </a:r>
            <a:endParaRPr lang="it-IT" sz="3200" b="1" dirty="0">
              <a:solidFill>
                <a:srgbClr val="00B050"/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-8473" y="4038519"/>
            <a:ext cx="43001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smtClean="0">
                <a:solidFill>
                  <a:srgbClr val="336699"/>
                </a:solidFill>
              </a:rPr>
              <a:t>Riduzione dei siti da </a:t>
            </a:r>
          </a:p>
          <a:p>
            <a:pPr algn="ctr"/>
            <a:r>
              <a:rPr lang="it-IT" sz="1400" b="1" dirty="0" smtClean="0">
                <a:solidFill>
                  <a:srgbClr val="336699"/>
                </a:solidFill>
              </a:rPr>
              <a:t>monitorare e mappare</a:t>
            </a:r>
          </a:p>
          <a:p>
            <a:pPr algn="ctr"/>
            <a:r>
              <a:rPr lang="it-IT" sz="3200" b="1" dirty="0">
                <a:solidFill>
                  <a:srgbClr val="FFC000"/>
                </a:solidFill>
              </a:rPr>
              <a:t>85</a:t>
            </a:r>
            <a:r>
              <a:rPr lang="it-IT" sz="3200" b="1" dirty="0" smtClean="0">
                <a:solidFill>
                  <a:srgbClr val="FFC000"/>
                </a:solidFill>
              </a:rPr>
              <a:t>%</a:t>
            </a:r>
            <a:endParaRPr lang="it-IT" sz="3200" b="1" dirty="0">
              <a:solidFill>
                <a:srgbClr val="FFC000"/>
              </a:solidFill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-8473" y="5191625"/>
            <a:ext cx="4302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336699"/>
                </a:solidFill>
              </a:rPr>
              <a:t>Mappe</a:t>
            </a:r>
            <a:r>
              <a:rPr lang="en-US" sz="1400" b="1" dirty="0" smtClean="0">
                <a:solidFill>
                  <a:srgbClr val="336699"/>
                </a:solidFill>
              </a:rPr>
              <a:t> base </a:t>
            </a:r>
            <a:r>
              <a:rPr lang="en-US" sz="1400" b="1" dirty="0" err="1" smtClean="0">
                <a:solidFill>
                  <a:srgbClr val="336699"/>
                </a:solidFill>
              </a:rPr>
              <a:t>necessarie</a:t>
            </a:r>
            <a:r>
              <a:rPr lang="en-US" sz="1400" b="1" dirty="0" smtClean="0">
                <a:solidFill>
                  <a:srgbClr val="336699"/>
                </a:solidFill>
              </a:rPr>
              <a:t> per </a:t>
            </a:r>
            <a:r>
              <a:rPr lang="en-US" sz="1400" b="1" dirty="0" err="1" smtClean="0">
                <a:solidFill>
                  <a:srgbClr val="336699"/>
                </a:solidFill>
              </a:rPr>
              <a:t>rappresentare</a:t>
            </a:r>
            <a:r>
              <a:rPr lang="en-US" sz="1400" b="1" dirty="0" smtClean="0">
                <a:solidFill>
                  <a:srgbClr val="336699"/>
                </a:solidFill>
              </a:rPr>
              <a:t> le diverse </a:t>
            </a:r>
            <a:r>
              <a:rPr lang="en-US" sz="1400" b="1" dirty="0" err="1" smtClean="0">
                <a:solidFill>
                  <a:srgbClr val="336699"/>
                </a:solidFill>
              </a:rPr>
              <a:t>condizioni</a:t>
            </a:r>
            <a:r>
              <a:rPr lang="en-US" sz="1400" b="1" dirty="0" smtClean="0">
                <a:solidFill>
                  <a:srgbClr val="336699"/>
                </a:solidFill>
              </a:rPr>
              <a:t> </a:t>
            </a:r>
            <a:r>
              <a:rPr lang="en-US" sz="1400" b="1" dirty="0" err="1" smtClean="0">
                <a:solidFill>
                  <a:srgbClr val="336699"/>
                </a:solidFill>
              </a:rPr>
              <a:t>di</a:t>
            </a:r>
            <a:r>
              <a:rPr lang="en-US" sz="1400" b="1" dirty="0" smtClean="0">
                <a:solidFill>
                  <a:srgbClr val="336699"/>
                </a:solidFill>
              </a:rPr>
              <a:t> </a:t>
            </a:r>
            <a:r>
              <a:rPr lang="en-US" sz="1400" b="1" dirty="0" err="1" smtClean="0">
                <a:solidFill>
                  <a:srgbClr val="336699"/>
                </a:solidFill>
              </a:rPr>
              <a:t>traffico</a:t>
            </a:r>
            <a:endParaRPr lang="en-US" sz="1400" b="1" dirty="0" smtClean="0">
              <a:solidFill>
                <a:srgbClr val="336699"/>
              </a:solidFill>
            </a:endParaRPr>
          </a:p>
          <a:p>
            <a:pPr algn="ctr"/>
            <a:r>
              <a:rPr lang="it-IT" sz="3600" b="1" dirty="0" smtClean="0">
                <a:solidFill>
                  <a:srgbClr val="00B0F0"/>
                </a:solidFill>
              </a:rPr>
              <a:t>2</a:t>
            </a:r>
            <a:endParaRPr lang="it-IT" sz="3600" b="1" dirty="0">
              <a:solidFill>
                <a:srgbClr val="00B0F0"/>
              </a:solidFill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-8473" y="1289644"/>
            <a:ext cx="4311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GB" b="1" dirty="0" smtClean="0">
                <a:solidFill>
                  <a:srgbClr val="0070C0"/>
                </a:solidFill>
              </a:rPr>
              <a:t>DETERMINAZIONE DELLE SORGENTI SONORE INDIPENDENTI</a:t>
            </a:r>
          </a:p>
        </p:txBody>
      </p:sp>
      <p:grpSp>
        <p:nvGrpSpPr>
          <p:cNvPr id="11" name="Gruppo 10"/>
          <p:cNvGrpSpPr>
            <a:grpSpLocks noChangeAspect="1"/>
          </p:cNvGrpSpPr>
          <p:nvPr/>
        </p:nvGrpSpPr>
        <p:grpSpPr>
          <a:xfrm>
            <a:off x="4063265" y="1357302"/>
            <a:ext cx="4777497" cy="4913638"/>
            <a:chOff x="1069181" y="0"/>
            <a:chExt cx="6278255" cy="6878867"/>
          </a:xfrm>
        </p:grpSpPr>
        <p:pic>
          <p:nvPicPr>
            <p:cNvPr id="12" name="Immagine 11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30266" t="16297" r="34521" b="11357"/>
            <a:stretch/>
          </p:blipFill>
          <p:spPr>
            <a:xfrm>
              <a:off x="1395132" y="0"/>
              <a:ext cx="5952304" cy="6878867"/>
            </a:xfrm>
            <a:prstGeom prst="rect">
              <a:avLst/>
            </a:prstGeom>
          </p:spPr>
        </p:pic>
        <p:sp>
          <p:nvSpPr>
            <p:cNvPr id="13" name="Figura a mano libera 12"/>
            <p:cNvSpPr/>
            <p:nvPr/>
          </p:nvSpPr>
          <p:spPr>
            <a:xfrm>
              <a:off x="1069181" y="3559969"/>
              <a:ext cx="1443038" cy="202115"/>
            </a:xfrm>
            <a:custGeom>
              <a:avLst/>
              <a:gdLst>
                <a:gd name="connsiteX0" fmla="*/ 0 w 1443038"/>
                <a:gd name="connsiteY0" fmla="*/ 161925 h 202115"/>
                <a:gd name="connsiteX1" fmla="*/ 140494 w 1443038"/>
                <a:gd name="connsiteY1" fmla="*/ 197644 h 202115"/>
                <a:gd name="connsiteX2" fmla="*/ 280988 w 1443038"/>
                <a:gd name="connsiteY2" fmla="*/ 200025 h 202115"/>
                <a:gd name="connsiteX3" fmla="*/ 383382 w 1443038"/>
                <a:gd name="connsiteY3" fmla="*/ 183356 h 202115"/>
                <a:gd name="connsiteX4" fmla="*/ 469107 w 1443038"/>
                <a:gd name="connsiteY4" fmla="*/ 119062 h 202115"/>
                <a:gd name="connsiteX5" fmla="*/ 519113 w 1443038"/>
                <a:gd name="connsiteY5" fmla="*/ 59531 h 202115"/>
                <a:gd name="connsiteX6" fmla="*/ 595313 w 1443038"/>
                <a:gd name="connsiteY6" fmla="*/ 19050 h 202115"/>
                <a:gd name="connsiteX7" fmla="*/ 681038 w 1443038"/>
                <a:gd name="connsiteY7" fmla="*/ 26194 h 202115"/>
                <a:gd name="connsiteX8" fmla="*/ 735807 w 1443038"/>
                <a:gd name="connsiteY8" fmla="*/ 92869 h 202115"/>
                <a:gd name="connsiteX9" fmla="*/ 797719 w 1443038"/>
                <a:gd name="connsiteY9" fmla="*/ 145256 h 202115"/>
                <a:gd name="connsiteX10" fmla="*/ 835819 w 1443038"/>
                <a:gd name="connsiteY10" fmla="*/ 164306 h 202115"/>
                <a:gd name="connsiteX11" fmla="*/ 938213 w 1443038"/>
                <a:gd name="connsiteY11" fmla="*/ 107156 h 202115"/>
                <a:gd name="connsiteX12" fmla="*/ 990600 w 1443038"/>
                <a:gd name="connsiteY12" fmla="*/ 64294 h 202115"/>
                <a:gd name="connsiteX13" fmla="*/ 1066800 w 1443038"/>
                <a:gd name="connsiteY13" fmla="*/ 85725 h 202115"/>
                <a:gd name="connsiteX14" fmla="*/ 1131094 w 1443038"/>
                <a:gd name="connsiteY14" fmla="*/ 135731 h 202115"/>
                <a:gd name="connsiteX15" fmla="*/ 1228725 w 1443038"/>
                <a:gd name="connsiteY15" fmla="*/ 128587 h 202115"/>
                <a:gd name="connsiteX16" fmla="*/ 1366838 w 1443038"/>
                <a:gd name="connsiteY16" fmla="*/ 52387 h 202115"/>
                <a:gd name="connsiteX17" fmla="*/ 1443038 w 1443038"/>
                <a:gd name="connsiteY17" fmla="*/ 0 h 202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43038" h="202115">
                  <a:moveTo>
                    <a:pt x="0" y="161925"/>
                  </a:moveTo>
                  <a:cubicBezTo>
                    <a:pt x="46831" y="176609"/>
                    <a:pt x="93663" y="191294"/>
                    <a:pt x="140494" y="197644"/>
                  </a:cubicBezTo>
                  <a:cubicBezTo>
                    <a:pt x="187325" y="203994"/>
                    <a:pt x="240507" y="202406"/>
                    <a:pt x="280988" y="200025"/>
                  </a:cubicBezTo>
                  <a:cubicBezTo>
                    <a:pt x="321469" y="197644"/>
                    <a:pt x="352029" y="196850"/>
                    <a:pt x="383382" y="183356"/>
                  </a:cubicBezTo>
                  <a:cubicBezTo>
                    <a:pt x="414735" y="169862"/>
                    <a:pt x="446485" y="139699"/>
                    <a:pt x="469107" y="119062"/>
                  </a:cubicBezTo>
                  <a:cubicBezTo>
                    <a:pt x="491729" y="98425"/>
                    <a:pt x="498079" y="76200"/>
                    <a:pt x="519113" y="59531"/>
                  </a:cubicBezTo>
                  <a:cubicBezTo>
                    <a:pt x="540147" y="42862"/>
                    <a:pt x="568326" y="24606"/>
                    <a:pt x="595313" y="19050"/>
                  </a:cubicBezTo>
                  <a:cubicBezTo>
                    <a:pt x="622300" y="13494"/>
                    <a:pt x="657622" y="13891"/>
                    <a:pt x="681038" y="26194"/>
                  </a:cubicBezTo>
                  <a:cubicBezTo>
                    <a:pt x="704454" y="38497"/>
                    <a:pt x="716360" y="73025"/>
                    <a:pt x="735807" y="92869"/>
                  </a:cubicBezTo>
                  <a:cubicBezTo>
                    <a:pt x="755254" y="112713"/>
                    <a:pt x="781050" y="133350"/>
                    <a:pt x="797719" y="145256"/>
                  </a:cubicBezTo>
                  <a:cubicBezTo>
                    <a:pt x="814388" y="157162"/>
                    <a:pt x="812403" y="170656"/>
                    <a:pt x="835819" y="164306"/>
                  </a:cubicBezTo>
                  <a:cubicBezTo>
                    <a:pt x="859235" y="157956"/>
                    <a:pt x="912416" y="123825"/>
                    <a:pt x="938213" y="107156"/>
                  </a:cubicBezTo>
                  <a:cubicBezTo>
                    <a:pt x="964010" y="90487"/>
                    <a:pt x="969169" y="67866"/>
                    <a:pt x="990600" y="64294"/>
                  </a:cubicBezTo>
                  <a:cubicBezTo>
                    <a:pt x="1012031" y="60722"/>
                    <a:pt x="1043384" y="73819"/>
                    <a:pt x="1066800" y="85725"/>
                  </a:cubicBezTo>
                  <a:cubicBezTo>
                    <a:pt x="1090216" y="97631"/>
                    <a:pt x="1104107" y="128587"/>
                    <a:pt x="1131094" y="135731"/>
                  </a:cubicBezTo>
                  <a:cubicBezTo>
                    <a:pt x="1158082" y="142875"/>
                    <a:pt x="1189434" y="142478"/>
                    <a:pt x="1228725" y="128587"/>
                  </a:cubicBezTo>
                  <a:cubicBezTo>
                    <a:pt x="1268016" y="114696"/>
                    <a:pt x="1331119" y="73818"/>
                    <a:pt x="1366838" y="52387"/>
                  </a:cubicBezTo>
                  <a:cubicBezTo>
                    <a:pt x="1402557" y="30956"/>
                    <a:pt x="1422797" y="15478"/>
                    <a:pt x="1443038" y="0"/>
                  </a:cubicBezTo>
                </a:path>
              </a:pathLst>
            </a:cu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Figura a mano libera 13"/>
            <p:cNvSpPr/>
            <p:nvPr/>
          </p:nvSpPr>
          <p:spPr>
            <a:xfrm>
              <a:off x="1947863" y="3093244"/>
              <a:ext cx="83343" cy="723900"/>
            </a:xfrm>
            <a:custGeom>
              <a:avLst/>
              <a:gdLst>
                <a:gd name="connsiteX0" fmla="*/ 83343 w 83343"/>
                <a:gd name="connsiteY0" fmla="*/ 0 h 723900"/>
                <a:gd name="connsiteX1" fmla="*/ 69056 w 83343"/>
                <a:gd name="connsiteY1" fmla="*/ 80962 h 723900"/>
                <a:gd name="connsiteX2" fmla="*/ 33337 w 83343"/>
                <a:gd name="connsiteY2" fmla="*/ 226219 h 723900"/>
                <a:gd name="connsiteX3" fmla="*/ 16668 w 83343"/>
                <a:gd name="connsiteY3" fmla="*/ 354806 h 723900"/>
                <a:gd name="connsiteX4" fmla="*/ 21431 w 83343"/>
                <a:gd name="connsiteY4" fmla="*/ 528637 h 723900"/>
                <a:gd name="connsiteX5" fmla="*/ 0 w 83343"/>
                <a:gd name="connsiteY5" fmla="*/ 72390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343" h="723900">
                  <a:moveTo>
                    <a:pt x="83343" y="0"/>
                  </a:moveTo>
                  <a:cubicBezTo>
                    <a:pt x="80366" y="21629"/>
                    <a:pt x="77390" y="43259"/>
                    <a:pt x="69056" y="80962"/>
                  </a:cubicBezTo>
                  <a:cubicBezTo>
                    <a:pt x="60722" y="118665"/>
                    <a:pt x="42068" y="180578"/>
                    <a:pt x="33337" y="226219"/>
                  </a:cubicBezTo>
                  <a:cubicBezTo>
                    <a:pt x="24606" y="271860"/>
                    <a:pt x="18652" y="304403"/>
                    <a:pt x="16668" y="354806"/>
                  </a:cubicBezTo>
                  <a:cubicBezTo>
                    <a:pt x="14684" y="405209"/>
                    <a:pt x="24209" y="467121"/>
                    <a:pt x="21431" y="528637"/>
                  </a:cubicBezTo>
                  <a:cubicBezTo>
                    <a:pt x="18653" y="590153"/>
                    <a:pt x="1587" y="692944"/>
                    <a:pt x="0" y="723900"/>
                  </a:cubicBezTo>
                </a:path>
              </a:pathLst>
            </a:cu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Figura a mano libera 14"/>
            <p:cNvSpPr/>
            <p:nvPr/>
          </p:nvSpPr>
          <p:spPr>
            <a:xfrm>
              <a:off x="1799928" y="3816350"/>
              <a:ext cx="152697" cy="952500"/>
            </a:xfrm>
            <a:custGeom>
              <a:avLst/>
              <a:gdLst>
                <a:gd name="connsiteX0" fmla="*/ 152697 w 152697"/>
                <a:gd name="connsiteY0" fmla="*/ 0 h 952500"/>
                <a:gd name="connsiteX1" fmla="*/ 47922 w 152697"/>
                <a:gd name="connsiteY1" fmla="*/ 279400 h 952500"/>
                <a:gd name="connsiteX2" fmla="*/ 297 w 152697"/>
                <a:gd name="connsiteY2" fmla="*/ 406400 h 952500"/>
                <a:gd name="connsiteX3" fmla="*/ 32047 w 152697"/>
                <a:gd name="connsiteY3" fmla="*/ 555625 h 952500"/>
                <a:gd name="connsiteX4" fmla="*/ 114597 w 152697"/>
                <a:gd name="connsiteY4" fmla="*/ 825500 h 952500"/>
                <a:gd name="connsiteX5" fmla="*/ 152697 w 152697"/>
                <a:gd name="connsiteY5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697" h="952500">
                  <a:moveTo>
                    <a:pt x="152697" y="0"/>
                  </a:moveTo>
                  <a:lnTo>
                    <a:pt x="47922" y="279400"/>
                  </a:lnTo>
                  <a:cubicBezTo>
                    <a:pt x="22522" y="347133"/>
                    <a:pt x="2943" y="360363"/>
                    <a:pt x="297" y="406400"/>
                  </a:cubicBezTo>
                  <a:cubicBezTo>
                    <a:pt x="-2349" y="452437"/>
                    <a:pt x="12997" y="485775"/>
                    <a:pt x="32047" y="555625"/>
                  </a:cubicBezTo>
                  <a:cubicBezTo>
                    <a:pt x="51097" y="625475"/>
                    <a:pt x="94489" y="759354"/>
                    <a:pt x="114597" y="825500"/>
                  </a:cubicBezTo>
                  <a:cubicBezTo>
                    <a:pt x="134705" y="891646"/>
                    <a:pt x="143701" y="922073"/>
                    <a:pt x="152697" y="952500"/>
                  </a:cubicBezTo>
                </a:path>
              </a:pathLst>
            </a:cu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Figura a mano libera 15"/>
            <p:cNvSpPr/>
            <p:nvPr/>
          </p:nvSpPr>
          <p:spPr>
            <a:xfrm>
              <a:off x="1958975" y="4772025"/>
              <a:ext cx="212725" cy="828675"/>
            </a:xfrm>
            <a:custGeom>
              <a:avLst/>
              <a:gdLst>
                <a:gd name="connsiteX0" fmla="*/ 0 w 212725"/>
                <a:gd name="connsiteY0" fmla="*/ 0 h 828675"/>
                <a:gd name="connsiteX1" fmla="*/ 104775 w 212725"/>
                <a:gd name="connsiteY1" fmla="*/ 381000 h 828675"/>
                <a:gd name="connsiteX2" fmla="*/ 180975 w 212725"/>
                <a:gd name="connsiteY2" fmla="*/ 733425 h 828675"/>
                <a:gd name="connsiteX3" fmla="*/ 212725 w 212725"/>
                <a:gd name="connsiteY3" fmla="*/ 828675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725" h="828675">
                  <a:moveTo>
                    <a:pt x="0" y="0"/>
                  </a:moveTo>
                  <a:cubicBezTo>
                    <a:pt x="37306" y="129381"/>
                    <a:pt x="74613" y="258763"/>
                    <a:pt x="104775" y="381000"/>
                  </a:cubicBezTo>
                  <a:cubicBezTo>
                    <a:pt x="134938" y="503238"/>
                    <a:pt x="162983" y="658813"/>
                    <a:pt x="180975" y="733425"/>
                  </a:cubicBezTo>
                  <a:cubicBezTo>
                    <a:pt x="198967" y="808037"/>
                    <a:pt x="205846" y="818356"/>
                    <a:pt x="212725" y="828675"/>
                  </a:cubicBezTo>
                </a:path>
              </a:pathLst>
            </a:cu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Figura a mano libera 18"/>
            <p:cNvSpPr/>
            <p:nvPr/>
          </p:nvSpPr>
          <p:spPr>
            <a:xfrm>
              <a:off x="1339850" y="5413375"/>
              <a:ext cx="1450975" cy="295275"/>
            </a:xfrm>
            <a:custGeom>
              <a:avLst/>
              <a:gdLst>
                <a:gd name="connsiteX0" fmla="*/ 0 w 1450975"/>
                <a:gd name="connsiteY0" fmla="*/ 295275 h 295275"/>
                <a:gd name="connsiteX1" fmla="*/ 914400 w 1450975"/>
                <a:gd name="connsiteY1" fmla="*/ 184150 h 295275"/>
                <a:gd name="connsiteX2" fmla="*/ 1292225 w 1450975"/>
                <a:gd name="connsiteY2" fmla="*/ 139700 h 295275"/>
                <a:gd name="connsiteX3" fmla="*/ 1397000 w 1450975"/>
                <a:gd name="connsiteY3" fmla="*/ 88900 h 295275"/>
                <a:gd name="connsiteX4" fmla="*/ 1450975 w 1450975"/>
                <a:gd name="connsiteY4" fmla="*/ 0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0975" h="295275">
                  <a:moveTo>
                    <a:pt x="0" y="295275"/>
                  </a:moveTo>
                  <a:lnTo>
                    <a:pt x="914400" y="184150"/>
                  </a:lnTo>
                  <a:cubicBezTo>
                    <a:pt x="1129771" y="158221"/>
                    <a:pt x="1211792" y="155575"/>
                    <a:pt x="1292225" y="139700"/>
                  </a:cubicBezTo>
                  <a:cubicBezTo>
                    <a:pt x="1372658" y="123825"/>
                    <a:pt x="1370542" y="112183"/>
                    <a:pt x="1397000" y="88900"/>
                  </a:cubicBezTo>
                  <a:cubicBezTo>
                    <a:pt x="1423458" y="65617"/>
                    <a:pt x="1437216" y="32808"/>
                    <a:pt x="1450975" y="0"/>
                  </a:cubicBezTo>
                </a:path>
              </a:pathLst>
            </a:cu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Figura a mano libera 24"/>
            <p:cNvSpPr/>
            <p:nvPr/>
          </p:nvSpPr>
          <p:spPr>
            <a:xfrm>
              <a:off x="2181225" y="5610225"/>
              <a:ext cx="631825" cy="304800"/>
            </a:xfrm>
            <a:custGeom>
              <a:avLst/>
              <a:gdLst>
                <a:gd name="connsiteX0" fmla="*/ 0 w 631825"/>
                <a:gd name="connsiteY0" fmla="*/ 0 h 304800"/>
                <a:gd name="connsiteX1" fmla="*/ 66675 w 631825"/>
                <a:gd name="connsiteY1" fmla="*/ 117475 h 304800"/>
                <a:gd name="connsiteX2" fmla="*/ 174625 w 631825"/>
                <a:gd name="connsiteY2" fmla="*/ 203200 h 304800"/>
                <a:gd name="connsiteX3" fmla="*/ 396875 w 631825"/>
                <a:gd name="connsiteY3" fmla="*/ 269875 h 304800"/>
                <a:gd name="connsiteX4" fmla="*/ 631825 w 631825"/>
                <a:gd name="connsiteY4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1825" h="304800">
                  <a:moveTo>
                    <a:pt x="0" y="0"/>
                  </a:moveTo>
                  <a:cubicBezTo>
                    <a:pt x="18785" y="41804"/>
                    <a:pt x="37571" y="83608"/>
                    <a:pt x="66675" y="117475"/>
                  </a:cubicBezTo>
                  <a:cubicBezTo>
                    <a:pt x="95779" y="151342"/>
                    <a:pt x="119592" y="177800"/>
                    <a:pt x="174625" y="203200"/>
                  </a:cubicBezTo>
                  <a:cubicBezTo>
                    <a:pt x="229658" y="228600"/>
                    <a:pt x="320675" y="252942"/>
                    <a:pt x="396875" y="269875"/>
                  </a:cubicBezTo>
                  <a:cubicBezTo>
                    <a:pt x="473075" y="286808"/>
                    <a:pt x="552450" y="295804"/>
                    <a:pt x="631825" y="304800"/>
                  </a:cubicBezTo>
                </a:path>
              </a:pathLst>
            </a:cu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Figura a mano libera 25"/>
            <p:cNvSpPr/>
            <p:nvPr/>
          </p:nvSpPr>
          <p:spPr>
            <a:xfrm>
              <a:off x="2822575" y="5921375"/>
              <a:ext cx="511175" cy="155575"/>
            </a:xfrm>
            <a:custGeom>
              <a:avLst/>
              <a:gdLst>
                <a:gd name="connsiteX0" fmla="*/ 0 w 511175"/>
                <a:gd name="connsiteY0" fmla="*/ 0 h 155575"/>
                <a:gd name="connsiteX1" fmla="*/ 203200 w 511175"/>
                <a:gd name="connsiteY1" fmla="*/ 88900 h 155575"/>
                <a:gd name="connsiteX2" fmla="*/ 511175 w 511175"/>
                <a:gd name="connsiteY2" fmla="*/ 155575 h 15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1175" h="155575">
                  <a:moveTo>
                    <a:pt x="0" y="0"/>
                  </a:moveTo>
                  <a:cubicBezTo>
                    <a:pt x="59002" y="31485"/>
                    <a:pt x="118004" y="62971"/>
                    <a:pt x="203200" y="88900"/>
                  </a:cubicBezTo>
                  <a:cubicBezTo>
                    <a:pt x="288396" y="114829"/>
                    <a:pt x="460904" y="142346"/>
                    <a:pt x="511175" y="155575"/>
                  </a:cubicBezTo>
                </a:path>
              </a:pathLst>
            </a:cu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Figura a mano libera 26"/>
            <p:cNvSpPr/>
            <p:nvPr/>
          </p:nvSpPr>
          <p:spPr>
            <a:xfrm>
              <a:off x="3340100" y="6083300"/>
              <a:ext cx="771525" cy="123825"/>
            </a:xfrm>
            <a:custGeom>
              <a:avLst/>
              <a:gdLst>
                <a:gd name="connsiteX0" fmla="*/ 0 w 771525"/>
                <a:gd name="connsiteY0" fmla="*/ 0 h 123825"/>
                <a:gd name="connsiteX1" fmla="*/ 771525 w 771525"/>
                <a:gd name="connsiteY1" fmla="*/ 12382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1525" h="123825">
                  <a:moveTo>
                    <a:pt x="0" y="0"/>
                  </a:moveTo>
                  <a:cubicBezTo>
                    <a:pt x="318558" y="57943"/>
                    <a:pt x="637117" y="115887"/>
                    <a:pt x="771525" y="123825"/>
                  </a:cubicBezTo>
                </a:path>
              </a:pathLst>
            </a:cu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Figura a mano libera 27"/>
            <p:cNvSpPr/>
            <p:nvPr/>
          </p:nvSpPr>
          <p:spPr>
            <a:xfrm>
              <a:off x="4111625" y="6213475"/>
              <a:ext cx="1165225" cy="94223"/>
            </a:xfrm>
            <a:custGeom>
              <a:avLst/>
              <a:gdLst>
                <a:gd name="connsiteX0" fmla="*/ 0 w 1165225"/>
                <a:gd name="connsiteY0" fmla="*/ 0 h 94223"/>
                <a:gd name="connsiteX1" fmla="*/ 314325 w 1165225"/>
                <a:gd name="connsiteY1" fmla="*/ 38100 h 94223"/>
                <a:gd name="connsiteX2" fmla="*/ 539750 w 1165225"/>
                <a:gd name="connsiteY2" fmla="*/ 85725 h 94223"/>
                <a:gd name="connsiteX3" fmla="*/ 790575 w 1165225"/>
                <a:gd name="connsiteY3" fmla="*/ 85725 h 94223"/>
                <a:gd name="connsiteX4" fmla="*/ 1165225 w 1165225"/>
                <a:gd name="connsiteY4" fmla="*/ 0 h 94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225" h="94223">
                  <a:moveTo>
                    <a:pt x="0" y="0"/>
                  </a:moveTo>
                  <a:cubicBezTo>
                    <a:pt x="112183" y="11906"/>
                    <a:pt x="224367" y="23812"/>
                    <a:pt x="314325" y="38100"/>
                  </a:cubicBezTo>
                  <a:cubicBezTo>
                    <a:pt x="404283" y="52388"/>
                    <a:pt x="460375" y="77788"/>
                    <a:pt x="539750" y="85725"/>
                  </a:cubicBezTo>
                  <a:cubicBezTo>
                    <a:pt x="619125" y="93662"/>
                    <a:pt x="686329" y="100013"/>
                    <a:pt x="790575" y="85725"/>
                  </a:cubicBezTo>
                  <a:cubicBezTo>
                    <a:pt x="894821" y="71438"/>
                    <a:pt x="1165225" y="0"/>
                    <a:pt x="1165225" y="0"/>
                  </a:cubicBezTo>
                </a:path>
              </a:pathLst>
            </a:cu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Figura a mano libera 28"/>
            <p:cNvSpPr/>
            <p:nvPr/>
          </p:nvSpPr>
          <p:spPr>
            <a:xfrm>
              <a:off x="5280025" y="5724525"/>
              <a:ext cx="863600" cy="485775"/>
            </a:xfrm>
            <a:custGeom>
              <a:avLst/>
              <a:gdLst>
                <a:gd name="connsiteX0" fmla="*/ 0 w 863600"/>
                <a:gd name="connsiteY0" fmla="*/ 485775 h 485775"/>
                <a:gd name="connsiteX1" fmla="*/ 282575 w 863600"/>
                <a:gd name="connsiteY1" fmla="*/ 403225 h 485775"/>
                <a:gd name="connsiteX2" fmla="*/ 488950 w 863600"/>
                <a:gd name="connsiteY2" fmla="*/ 298450 h 485775"/>
                <a:gd name="connsiteX3" fmla="*/ 863600 w 863600"/>
                <a:gd name="connsiteY3" fmla="*/ 0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3600" h="485775">
                  <a:moveTo>
                    <a:pt x="0" y="485775"/>
                  </a:moveTo>
                  <a:cubicBezTo>
                    <a:pt x="100541" y="460110"/>
                    <a:pt x="201083" y="434446"/>
                    <a:pt x="282575" y="403225"/>
                  </a:cubicBezTo>
                  <a:cubicBezTo>
                    <a:pt x="364067" y="372004"/>
                    <a:pt x="392113" y="365654"/>
                    <a:pt x="488950" y="298450"/>
                  </a:cubicBezTo>
                  <a:cubicBezTo>
                    <a:pt x="585787" y="231246"/>
                    <a:pt x="724693" y="115623"/>
                    <a:pt x="863600" y="0"/>
                  </a:cubicBezTo>
                </a:path>
              </a:pathLst>
            </a:cu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Figura a mano libera 29"/>
            <p:cNvSpPr/>
            <p:nvPr/>
          </p:nvSpPr>
          <p:spPr>
            <a:xfrm>
              <a:off x="6143625" y="4978400"/>
              <a:ext cx="361950" cy="736600"/>
            </a:xfrm>
            <a:custGeom>
              <a:avLst/>
              <a:gdLst>
                <a:gd name="connsiteX0" fmla="*/ 0 w 361950"/>
                <a:gd name="connsiteY0" fmla="*/ 736600 h 736600"/>
                <a:gd name="connsiteX1" fmla="*/ 85725 w 361950"/>
                <a:gd name="connsiteY1" fmla="*/ 558800 h 736600"/>
                <a:gd name="connsiteX2" fmla="*/ 187325 w 361950"/>
                <a:gd name="connsiteY2" fmla="*/ 361950 h 736600"/>
                <a:gd name="connsiteX3" fmla="*/ 361950 w 361950"/>
                <a:gd name="connsiteY3" fmla="*/ 0 h 73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736600">
                  <a:moveTo>
                    <a:pt x="0" y="736600"/>
                  </a:moveTo>
                  <a:cubicBezTo>
                    <a:pt x="27252" y="678921"/>
                    <a:pt x="54504" y="621242"/>
                    <a:pt x="85725" y="558800"/>
                  </a:cubicBezTo>
                  <a:cubicBezTo>
                    <a:pt x="116946" y="496358"/>
                    <a:pt x="141288" y="455083"/>
                    <a:pt x="187325" y="361950"/>
                  </a:cubicBezTo>
                  <a:cubicBezTo>
                    <a:pt x="233362" y="268817"/>
                    <a:pt x="297656" y="134408"/>
                    <a:pt x="361950" y="0"/>
                  </a:cubicBezTo>
                </a:path>
              </a:pathLst>
            </a:cu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Figura a mano libera 30"/>
            <p:cNvSpPr/>
            <p:nvPr/>
          </p:nvSpPr>
          <p:spPr>
            <a:xfrm>
              <a:off x="6505575" y="4606925"/>
              <a:ext cx="120650" cy="381000"/>
            </a:xfrm>
            <a:custGeom>
              <a:avLst/>
              <a:gdLst>
                <a:gd name="connsiteX0" fmla="*/ 0 w 120650"/>
                <a:gd name="connsiteY0" fmla="*/ 381000 h 381000"/>
                <a:gd name="connsiteX1" fmla="*/ 120650 w 120650"/>
                <a:gd name="connsiteY1" fmla="*/ 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0650" h="381000">
                  <a:moveTo>
                    <a:pt x="0" y="381000"/>
                  </a:moveTo>
                  <a:lnTo>
                    <a:pt x="120650" y="0"/>
                  </a:lnTo>
                </a:path>
              </a:pathLst>
            </a:cu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Figura a mano libera 31"/>
            <p:cNvSpPr/>
            <p:nvPr/>
          </p:nvSpPr>
          <p:spPr>
            <a:xfrm>
              <a:off x="6623050" y="4225925"/>
              <a:ext cx="88900" cy="371475"/>
            </a:xfrm>
            <a:custGeom>
              <a:avLst/>
              <a:gdLst>
                <a:gd name="connsiteX0" fmla="*/ 0 w 88900"/>
                <a:gd name="connsiteY0" fmla="*/ 371475 h 371475"/>
                <a:gd name="connsiteX1" fmla="*/ 88900 w 88900"/>
                <a:gd name="connsiteY1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900" h="371475">
                  <a:moveTo>
                    <a:pt x="0" y="371475"/>
                  </a:moveTo>
                  <a:lnTo>
                    <a:pt x="88900" y="0"/>
                  </a:lnTo>
                </a:path>
              </a:pathLst>
            </a:cu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Figura a mano libera 32"/>
            <p:cNvSpPr/>
            <p:nvPr/>
          </p:nvSpPr>
          <p:spPr>
            <a:xfrm>
              <a:off x="6724650" y="3435350"/>
              <a:ext cx="298450" cy="796925"/>
            </a:xfrm>
            <a:custGeom>
              <a:avLst/>
              <a:gdLst>
                <a:gd name="connsiteX0" fmla="*/ 0 w 298450"/>
                <a:gd name="connsiteY0" fmla="*/ 796925 h 796925"/>
                <a:gd name="connsiteX1" fmla="*/ 152400 w 298450"/>
                <a:gd name="connsiteY1" fmla="*/ 434975 h 796925"/>
                <a:gd name="connsiteX2" fmla="*/ 254000 w 298450"/>
                <a:gd name="connsiteY2" fmla="*/ 180975 h 796925"/>
                <a:gd name="connsiteX3" fmla="*/ 298450 w 298450"/>
                <a:gd name="connsiteY3" fmla="*/ 0 h 7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450" h="796925">
                  <a:moveTo>
                    <a:pt x="0" y="796925"/>
                  </a:moveTo>
                  <a:cubicBezTo>
                    <a:pt x="55033" y="667279"/>
                    <a:pt x="110067" y="537633"/>
                    <a:pt x="152400" y="434975"/>
                  </a:cubicBezTo>
                  <a:cubicBezTo>
                    <a:pt x="194733" y="332317"/>
                    <a:pt x="229658" y="253471"/>
                    <a:pt x="254000" y="180975"/>
                  </a:cubicBezTo>
                  <a:cubicBezTo>
                    <a:pt x="278342" y="108479"/>
                    <a:pt x="298450" y="0"/>
                    <a:pt x="298450" y="0"/>
                  </a:cubicBezTo>
                </a:path>
              </a:pathLst>
            </a:cu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Figura a mano libera 33"/>
            <p:cNvSpPr/>
            <p:nvPr/>
          </p:nvSpPr>
          <p:spPr>
            <a:xfrm>
              <a:off x="7007225" y="2924175"/>
              <a:ext cx="9525" cy="511175"/>
            </a:xfrm>
            <a:custGeom>
              <a:avLst/>
              <a:gdLst>
                <a:gd name="connsiteX0" fmla="*/ 0 w 9525"/>
                <a:gd name="connsiteY0" fmla="*/ 511175 h 511175"/>
                <a:gd name="connsiteX1" fmla="*/ 6350 w 9525"/>
                <a:gd name="connsiteY1" fmla="*/ 301625 h 511175"/>
                <a:gd name="connsiteX2" fmla="*/ 9525 w 9525"/>
                <a:gd name="connsiteY2" fmla="*/ 0 h 511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511175">
                  <a:moveTo>
                    <a:pt x="0" y="511175"/>
                  </a:moveTo>
                  <a:cubicBezTo>
                    <a:pt x="2381" y="448998"/>
                    <a:pt x="4763" y="386821"/>
                    <a:pt x="6350" y="301625"/>
                  </a:cubicBezTo>
                  <a:cubicBezTo>
                    <a:pt x="7937" y="216429"/>
                    <a:pt x="8731" y="108214"/>
                    <a:pt x="9525" y="0"/>
                  </a:cubicBezTo>
                </a:path>
              </a:pathLst>
            </a:cu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Figura a mano libera 34"/>
            <p:cNvSpPr/>
            <p:nvPr/>
          </p:nvSpPr>
          <p:spPr>
            <a:xfrm>
              <a:off x="5031581" y="781051"/>
              <a:ext cx="569119" cy="354806"/>
            </a:xfrm>
            <a:custGeom>
              <a:avLst/>
              <a:gdLst>
                <a:gd name="connsiteX0" fmla="*/ 569119 w 569119"/>
                <a:gd name="connsiteY0" fmla="*/ 354806 h 354806"/>
                <a:gd name="connsiteX1" fmla="*/ 0 w 569119"/>
                <a:gd name="connsiteY1" fmla="*/ 0 h 35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9119" h="354806">
                  <a:moveTo>
                    <a:pt x="569119" y="354806"/>
                  </a:moveTo>
                  <a:cubicBezTo>
                    <a:pt x="350044" y="221654"/>
                    <a:pt x="130969" y="88503"/>
                    <a:pt x="0" y="0"/>
                  </a:cubicBezTo>
                </a:path>
              </a:pathLst>
            </a:cu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Figura a mano libera 35"/>
            <p:cNvSpPr/>
            <p:nvPr/>
          </p:nvSpPr>
          <p:spPr>
            <a:xfrm>
              <a:off x="4374356" y="598655"/>
              <a:ext cx="650082" cy="180014"/>
            </a:xfrm>
            <a:custGeom>
              <a:avLst/>
              <a:gdLst>
                <a:gd name="connsiteX0" fmla="*/ 650082 w 650082"/>
                <a:gd name="connsiteY0" fmla="*/ 180014 h 180014"/>
                <a:gd name="connsiteX1" fmla="*/ 476250 w 650082"/>
                <a:gd name="connsiteY1" fmla="*/ 82383 h 180014"/>
                <a:gd name="connsiteX2" fmla="*/ 366713 w 650082"/>
                <a:gd name="connsiteY2" fmla="*/ 10945 h 180014"/>
                <a:gd name="connsiteX3" fmla="*/ 240507 w 650082"/>
                <a:gd name="connsiteY3" fmla="*/ 1420 h 180014"/>
                <a:gd name="connsiteX4" fmla="*/ 176213 w 650082"/>
                <a:gd name="connsiteY4" fmla="*/ 22851 h 180014"/>
                <a:gd name="connsiteX5" fmla="*/ 90488 w 650082"/>
                <a:gd name="connsiteY5" fmla="*/ 99051 h 180014"/>
                <a:gd name="connsiteX6" fmla="*/ 30957 w 650082"/>
                <a:gd name="connsiteY6" fmla="*/ 139533 h 180014"/>
                <a:gd name="connsiteX7" fmla="*/ 0 w 650082"/>
                <a:gd name="connsiteY7" fmla="*/ 146676 h 180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0082" h="180014">
                  <a:moveTo>
                    <a:pt x="650082" y="180014"/>
                  </a:moveTo>
                  <a:cubicBezTo>
                    <a:pt x="586780" y="145287"/>
                    <a:pt x="523478" y="110561"/>
                    <a:pt x="476250" y="82383"/>
                  </a:cubicBezTo>
                  <a:cubicBezTo>
                    <a:pt x="429022" y="54205"/>
                    <a:pt x="406003" y="24439"/>
                    <a:pt x="366713" y="10945"/>
                  </a:cubicBezTo>
                  <a:cubicBezTo>
                    <a:pt x="327423" y="-2549"/>
                    <a:pt x="272257" y="-564"/>
                    <a:pt x="240507" y="1420"/>
                  </a:cubicBezTo>
                  <a:cubicBezTo>
                    <a:pt x="208757" y="3404"/>
                    <a:pt x="201216" y="6579"/>
                    <a:pt x="176213" y="22851"/>
                  </a:cubicBezTo>
                  <a:cubicBezTo>
                    <a:pt x="151210" y="39123"/>
                    <a:pt x="114697" y="79604"/>
                    <a:pt x="90488" y="99051"/>
                  </a:cubicBezTo>
                  <a:cubicBezTo>
                    <a:pt x="66279" y="118498"/>
                    <a:pt x="46038" y="131595"/>
                    <a:pt x="30957" y="139533"/>
                  </a:cubicBezTo>
                  <a:cubicBezTo>
                    <a:pt x="15876" y="147470"/>
                    <a:pt x="7938" y="147073"/>
                    <a:pt x="0" y="146676"/>
                  </a:cubicBezTo>
                </a:path>
              </a:pathLst>
            </a:cu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7" name="Figura a mano libera 36"/>
            <p:cNvSpPr/>
            <p:nvPr/>
          </p:nvSpPr>
          <p:spPr>
            <a:xfrm>
              <a:off x="3888581" y="741425"/>
              <a:ext cx="488157" cy="30100"/>
            </a:xfrm>
            <a:custGeom>
              <a:avLst/>
              <a:gdLst>
                <a:gd name="connsiteX0" fmla="*/ 488157 w 488157"/>
                <a:gd name="connsiteY0" fmla="*/ 3906 h 30100"/>
                <a:gd name="connsiteX1" fmla="*/ 278607 w 488157"/>
                <a:gd name="connsiteY1" fmla="*/ 3906 h 30100"/>
                <a:gd name="connsiteX2" fmla="*/ 107157 w 488157"/>
                <a:gd name="connsiteY2" fmla="*/ 1525 h 30100"/>
                <a:gd name="connsiteX3" fmla="*/ 0 w 488157"/>
                <a:gd name="connsiteY3" fmla="*/ 30100 h 3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157" h="30100">
                  <a:moveTo>
                    <a:pt x="488157" y="3906"/>
                  </a:moveTo>
                  <a:lnTo>
                    <a:pt x="278607" y="3906"/>
                  </a:lnTo>
                  <a:cubicBezTo>
                    <a:pt x="215107" y="3509"/>
                    <a:pt x="153591" y="-2841"/>
                    <a:pt x="107157" y="1525"/>
                  </a:cubicBezTo>
                  <a:cubicBezTo>
                    <a:pt x="60723" y="5891"/>
                    <a:pt x="16669" y="25338"/>
                    <a:pt x="0" y="30100"/>
                  </a:cubicBezTo>
                </a:path>
              </a:pathLst>
            </a:cu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Per 37"/>
            <p:cNvSpPr/>
            <p:nvPr/>
          </p:nvSpPr>
          <p:spPr>
            <a:xfrm>
              <a:off x="1880223" y="3067051"/>
              <a:ext cx="263611" cy="259556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Per 38"/>
            <p:cNvSpPr/>
            <p:nvPr/>
          </p:nvSpPr>
          <p:spPr>
            <a:xfrm>
              <a:off x="1244911" y="3632306"/>
              <a:ext cx="263611" cy="259556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0" name="Per 39"/>
            <p:cNvSpPr/>
            <p:nvPr/>
          </p:nvSpPr>
          <p:spPr>
            <a:xfrm>
              <a:off x="1661773" y="4102497"/>
              <a:ext cx="263611" cy="259556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1" name="Per 40"/>
            <p:cNvSpPr/>
            <p:nvPr/>
          </p:nvSpPr>
          <p:spPr>
            <a:xfrm>
              <a:off x="1947863" y="5080043"/>
              <a:ext cx="263611" cy="259556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2" name="Per 41"/>
            <p:cNvSpPr/>
            <p:nvPr/>
          </p:nvSpPr>
          <p:spPr>
            <a:xfrm>
              <a:off x="2512219" y="5382022"/>
              <a:ext cx="263611" cy="259556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3" name="Per 42"/>
            <p:cNvSpPr/>
            <p:nvPr/>
          </p:nvSpPr>
          <p:spPr>
            <a:xfrm>
              <a:off x="2421685" y="5743253"/>
              <a:ext cx="263611" cy="259556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4" name="Per 43"/>
            <p:cNvSpPr/>
            <p:nvPr/>
          </p:nvSpPr>
          <p:spPr>
            <a:xfrm>
              <a:off x="2950329" y="5862348"/>
              <a:ext cx="263611" cy="259556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5" name="Per 44"/>
            <p:cNvSpPr/>
            <p:nvPr/>
          </p:nvSpPr>
          <p:spPr>
            <a:xfrm>
              <a:off x="3651121" y="5999162"/>
              <a:ext cx="263611" cy="259556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6" name="Per 45"/>
            <p:cNvSpPr/>
            <p:nvPr/>
          </p:nvSpPr>
          <p:spPr>
            <a:xfrm>
              <a:off x="4766637" y="6128940"/>
              <a:ext cx="263611" cy="259556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7" name="Per 46"/>
            <p:cNvSpPr/>
            <p:nvPr/>
          </p:nvSpPr>
          <p:spPr>
            <a:xfrm>
              <a:off x="5468894" y="5966190"/>
              <a:ext cx="263611" cy="259556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8" name="Per 47"/>
            <p:cNvSpPr/>
            <p:nvPr/>
          </p:nvSpPr>
          <p:spPr>
            <a:xfrm>
              <a:off x="6241964" y="5153604"/>
              <a:ext cx="263611" cy="259556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9" name="Per 48"/>
            <p:cNvSpPr/>
            <p:nvPr/>
          </p:nvSpPr>
          <p:spPr>
            <a:xfrm>
              <a:off x="6434094" y="4662885"/>
              <a:ext cx="263611" cy="259556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0" name="Per 49"/>
            <p:cNvSpPr/>
            <p:nvPr/>
          </p:nvSpPr>
          <p:spPr>
            <a:xfrm>
              <a:off x="6535694" y="4248124"/>
              <a:ext cx="263611" cy="259556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1" name="Per 50"/>
            <p:cNvSpPr/>
            <p:nvPr/>
          </p:nvSpPr>
          <p:spPr>
            <a:xfrm>
              <a:off x="6761043" y="3686572"/>
              <a:ext cx="263611" cy="259556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2" name="Per 51"/>
            <p:cNvSpPr/>
            <p:nvPr/>
          </p:nvSpPr>
          <p:spPr>
            <a:xfrm>
              <a:off x="6892848" y="2963466"/>
              <a:ext cx="263611" cy="259556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3" name="Per 52"/>
            <p:cNvSpPr/>
            <p:nvPr/>
          </p:nvSpPr>
          <p:spPr>
            <a:xfrm>
              <a:off x="5343898" y="887971"/>
              <a:ext cx="263611" cy="259556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4" name="Per 53"/>
            <p:cNvSpPr/>
            <p:nvPr/>
          </p:nvSpPr>
          <p:spPr>
            <a:xfrm>
              <a:off x="4585255" y="465702"/>
              <a:ext cx="263611" cy="259556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5" name="Per 54"/>
            <p:cNvSpPr/>
            <p:nvPr/>
          </p:nvSpPr>
          <p:spPr>
            <a:xfrm>
              <a:off x="3890619" y="603706"/>
              <a:ext cx="263611" cy="259556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6" name="Figura a mano libera 55"/>
            <p:cNvSpPr/>
            <p:nvPr/>
          </p:nvSpPr>
          <p:spPr>
            <a:xfrm>
              <a:off x="4819650" y="90488"/>
              <a:ext cx="132209" cy="542925"/>
            </a:xfrm>
            <a:custGeom>
              <a:avLst/>
              <a:gdLst>
                <a:gd name="connsiteX0" fmla="*/ 0 w 132209"/>
                <a:gd name="connsiteY0" fmla="*/ 542925 h 542925"/>
                <a:gd name="connsiteX1" fmla="*/ 66675 w 132209"/>
                <a:gd name="connsiteY1" fmla="*/ 390525 h 542925"/>
                <a:gd name="connsiteX2" fmla="*/ 121444 w 132209"/>
                <a:gd name="connsiteY2" fmla="*/ 307181 h 542925"/>
                <a:gd name="connsiteX3" fmla="*/ 128588 w 132209"/>
                <a:gd name="connsiteY3" fmla="*/ 211931 h 542925"/>
                <a:gd name="connsiteX4" fmla="*/ 78581 w 132209"/>
                <a:gd name="connsiteY4" fmla="*/ 111918 h 542925"/>
                <a:gd name="connsiteX5" fmla="*/ 100013 w 132209"/>
                <a:gd name="connsiteY5" fmla="*/ 0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2209" h="542925">
                  <a:moveTo>
                    <a:pt x="0" y="542925"/>
                  </a:moveTo>
                  <a:cubicBezTo>
                    <a:pt x="23217" y="486370"/>
                    <a:pt x="46434" y="429815"/>
                    <a:pt x="66675" y="390525"/>
                  </a:cubicBezTo>
                  <a:cubicBezTo>
                    <a:pt x="86916" y="351235"/>
                    <a:pt x="111125" y="336947"/>
                    <a:pt x="121444" y="307181"/>
                  </a:cubicBezTo>
                  <a:cubicBezTo>
                    <a:pt x="131763" y="277415"/>
                    <a:pt x="135732" y="244475"/>
                    <a:pt x="128588" y="211931"/>
                  </a:cubicBezTo>
                  <a:cubicBezTo>
                    <a:pt x="121444" y="179387"/>
                    <a:pt x="83343" y="147240"/>
                    <a:pt x="78581" y="111918"/>
                  </a:cubicBezTo>
                  <a:cubicBezTo>
                    <a:pt x="73819" y="76596"/>
                    <a:pt x="86916" y="38298"/>
                    <a:pt x="100013" y="0"/>
                  </a:cubicBezTo>
                </a:path>
              </a:pathLst>
            </a:cu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7" name="Per 56"/>
            <p:cNvSpPr/>
            <p:nvPr/>
          </p:nvSpPr>
          <p:spPr>
            <a:xfrm>
              <a:off x="4792354" y="90488"/>
              <a:ext cx="263611" cy="259556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16919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tellit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5842</TotalTime>
  <Words>874</Words>
  <Application>Microsoft Office PowerPoint</Application>
  <PresentationFormat>Presentazione su schermo (4:3)</PresentationFormat>
  <Paragraphs>406</Paragraphs>
  <Slides>20</Slides>
  <Notes>20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1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Peruzzi Laura</dc:creator>
  <cp:lastModifiedBy>Laura</cp:lastModifiedBy>
  <cp:revision>424</cp:revision>
  <cp:lastPrinted>2017-06-05T18:48:07Z</cp:lastPrinted>
  <dcterms:created xsi:type="dcterms:W3CDTF">2015-04-08T10:33:11Z</dcterms:created>
  <dcterms:modified xsi:type="dcterms:W3CDTF">2017-06-05T18:57:26Z</dcterms:modified>
</cp:coreProperties>
</file>